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0" r:id="rId2"/>
    <p:sldMasterId id="2147483672" r:id="rId3"/>
  </p:sldMasterIdLst>
  <p:sldIdLst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86129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9057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3928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28915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577074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646036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B45E-5DA0-455B-9680-D29388609AD5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21A4-286E-4FDA-B7AE-F4E543861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522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81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0036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979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30C19-D2CC-485E-ADB7-B432EA6D5A82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2C43-8EA7-4C62-BC16-C11BE144E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78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6327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73519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3635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94407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82309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7159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0C19-D2CC-485E-ADB7-B432EA6D5A82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92C43-8EA7-4C62-BC16-C11BE144E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Users\MENA_Health_Assist\Desktop\PPT Theme 1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729"/>
            <a:ext cx="9144000" cy="684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133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4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D549-8343-4DA8-8B4E-A440BAA67692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BC45E-FCC1-4D11-B399-8D22ECAAC51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098" name="Picture 2" descr="C:\Users\MENA_Health_Assist\Desktop\PPT Theme 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2" y="0"/>
            <a:ext cx="91363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475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7B45E-5DA0-455B-9680-D29388609AD5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C21A4-286E-4FDA-B7AE-F4E543861B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122" name="Picture 2" descr="C:\Users\MENA_Health_Assist\Desktop\PPT Theme 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2" y="0"/>
            <a:ext cx="91363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89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867400"/>
            <a:ext cx="3560611" cy="550755"/>
            <a:chOff x="3508375" y="2933933"/>
            <a:chExt cx="3633148" cy="5619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84023" y="2933933"/>
              <a:ext cx="2857500" cy="561975"/>
            </a:xfrm>
            <a:prstGeom prst="rect">
              <a:avLst/>
            </a:prstGeom>
          </p:spPr>
        </p:pic>
        <p:sp>
          <p:nvSpPr>
            <p:cNvPr id="6" name="Rounded Rectangle 33"/>
            <p:cNvSpPr/>
            <p:nvPr/>
          </p:nvSpPr>
          <p:spPr>
            <a:xfrm>
              <a:off x="3508375" y="2980638"/>
              <a:ext cx="836695" cy="468564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tx2"/>
                  </a:solidFill>
                  <a:latin typeface="Berlin Sans FB Demi" panose="020E0802020502020306" pitchFamily="34" charset="0"/>
                  <a:cs typeface="Microsoft Tai Le" panose="020B0502040204020203" pitchFamily="34" charset="0"/>
                </a:rPr>
                <a:t>ONE</a:t>
              </a:r>
            </a:p>
          </p:txBody>
        </p:sp>
      </p:grpSp>
      <p:sp>
        <p:nvSpPr>
          <p:cNvPr id="7" name="Rounded Rectangle 33"/>
          <p:cNvSpPr/>
          <p:nvPr/>
        </p:nvSpPr>
        <p:spPr>
          <a:xfrm>
            <a:off x="1265260" y="6142777"/>
            <a:ext cx="2390454" cy="459209"/>
          </a:xfrm>
          <a:prstGeom prst="roundRect">
            <a:avLst>
              <a:gd name="adj" fmla="val 10000"/>
            </a:avLst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dirty="0">
                <a:solidFill>
                  <a:srgbClr val="00B0F0"/>
                </a:solidFill>
                <a:latin typeface="Berlin Sans FB Demi" panose="020E0802020502020306" pitchFamily="34" charset="0"/>
                <a:cs typeface="Microsoft Tai Le" panose="020B0502040204020203" pitchFamily="34" charset="0"/>
              </a:rPr>
              <a:t>IBRD – IDA – IFC - MIGA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4267" y="404836"/>
            <a:ext cx="2305640" cy="969497"/>
            <a:chOff x="466084" y="2430920"/>
            <a:chExt cx="1538443" cy="66371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66084" y="2476650"/>
              <a:ext cx="407638" cy="39239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90954" y="2430920"/>
              <a:ext cx="1013573" cy="663717"/>
            </a:xfrm>
            <a:prstGeom prst="rect">
              <a:avLst/>
            </a:prstGeom>
            <a:noFill/>
          </p:spPr>
          <p:txBody>
            <a:bodyPr wrap="square" rIns="10082" rtlCol="0">
              <a:spAutoFit/>
            </a:bodyPr>
            <a:lstStyle/>
            <a:p>
              <a:pPr defTabSz="1008126">
                <a:defRPr/>
              </a:pPr>
              <a:r>
                <a:rPr lang="en-GB" sz="1400" b="1" kern="0" dirty="0">
                  <a:solidFill>
                    <a:sysClr val="windowText" lastClr="000000"/>
                  </a:solidFill>
                </a:rPr>
                <a:t>Mark Halliday</a:t>
              </a:r>
            </a:p>
            <a:p>
              <a:pPr defTabSz="1008126">
                <a:defRPr/>
              </a:pPr>
              <a:endParaRPr lang="en-GB" sz="600" b="1" kern="0" dirty="0">
                <a:solidFill>
                  <a:sysClr val="windowText" lastClr="000000"/>
                </a:solidFill>
              </a:endParaRPr>
            </a:p>
            <a:p>
              <a:pPr defTabSz="1008126">
                <a:defRPr/>
              </a:pPr>
              <a:r>
                <a:rPr lang="en-GB" sz="900" b="1" i="1" kern="0" dirty="0">
                  <a:solidFill>
                    <a:prstClr val="white">
                      <a:lumMod val="50000"/>
                    </a:prstClr>
                  </a:solidFill>
                </a:rPr>
                <a:t>Global Head</a:t>
              </a:r>
            </a:p>
            <a:p>
              <a:pPr defTabSz="1008126">
                <a:defRPr/>
              </a:pPr>
              <a:r>
                <a:rPr lang="en-GB" sz="900" b="1" i="1" kern="0" dirty="0">
                  <a:solidFill>
                    <a:prstClr val="white">
                      <a:lumMod val="50000"/>
                    </a:prstClr>
                  </a:solidFill>
                </a:rPr>
                <a:t>Healthcare PPP Advisory</a:t>
              </a:r>
              <a:br>
                <a:rPr lang="en-GB" sz="900" b="1" i="1" kern="0" dirty="0">
                  <a:solidFill>
                    <a:prstClr val="white">
                      <a:lumMod val="50000"/>
                    </a:prstClr>
                  </a:solidFill>
                </a:rPr>
              </a:br>
              <a:endParaRPr lang="en-GB" sz="900" kern="0" dirty="0">
                <a:solidFill>
                  <a:sysClr val="windowText" lastClr="000000"/>
                </a:solidFill>
              </a:endParaRPr>
            </a:p>
            <a:p>
              <a:pPr defTabSz="1008126">
                <a:defRPr/>
              </a:pPr>
              <a:endParaRPr lang="en-GB" sz="1000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895600" y="230637"/>
            <a:ext cx="5494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Partnering – From here to 2050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9994" y="1355806"/>
            <a:ext cx="7286205" cy="44627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002060"/>
                </a:solidFill>
              </a:rPr>
              <a:t>The Seven Healthcare Challenges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Change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Workforce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Quality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Patient Power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Ageing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Climate Change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Healthcare for All</a:t>
            </a:r>
          </a:p>
        </p:txBody>
      </p:sp>
    </p:spTree>
    <p:extLst>
      <p:ext uri="{BB962C8B-B14F-4D97-AF65-F5344CB8AC3E}">
        <p14:creationId xmlns:p14="http://schemas.microsoft.com/office/powerpoint/2010/main" xmlns="" val="693826751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MENA HPF Trial 4</Template>
  <TotalTime>4927</TotalTime>
  <Words>36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2_Custom Design</vt:lpstr>
      <vt:lpstr>Custom Design</vt:lpstr>
      <vt:lpstr>1_Custom Design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Soha Hakky</dc:creator>
  <cp:lastModifiedBy>menahpf</cp:lastModifiedBy>
  <cp:revision>11</cp:revision>
  <dcterms:created xsi:type="dcterms:W3CDTF">2014-12-25T12:17:45Z</dcterms:created>
  <dcterms:modified xsi:type="dcterms:W3CDTF">2017-11-16T08:25:33Z</dcterms:modified>
</cp:coreProperties>
</file>