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Override1.xml" ContentType="application/vnd.openxmlformats-officedocument.themeOverrid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theme/theme10.xml" ContentType="application/vnd.openxmlformats-officedocument.theme+xml"/>
  <Override PartName="/ppt/slideLayouts/slideLayout158.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theme/theme11.xml" ContentType="application/vnd.openxmlformats-officedocument.theme+xml"/>
  <Override PartName="/ppt/slideLayouts/slideLayout1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 id="2147483693" r:id="rId3"/>
    <p:sldMasterId id="2147483709" r:id="rId4"/>
    <p:sldMasterId id="2147483725" r:id="rId5"/>
    <p:sldMasterId id="2147483753" r:id="rId6"/>
    <p:sldMasterId id="2147483769" r:id="rId7"/>
    <p:sldMasterId id="2147483782" r:id="rId8"/>
    <p:sldMasterId id="2147483797" r:id="rId9"/>
    <p:sldMasterId id="2147483810" r:id="rId10"/>
    <p:sldMasterId id="2147483823" r:id="rId11"/>
    <p:sldMasterId id="2147483836" r:id="rId12"/>
  </p:sldMasterIdLst>
  <p:notesMasterIdLst>
    <p:notesMasterId r:id="rId36"/>
  </p:notesMasterIdLst>
  <p:handoutMasterIdLst>
    <p:handoutMasterId r:id="rId37"/>
  </p:handoutMasterIdLst>
  <p:sldIdLst>
    <p:sldId id="370" r:id="rId13"/>
    <p:sldId id="475" r:id="rId14"/>
    <p:sldId id="476" r:id="rId15"/>
    <p:sldId id="478" r:id="rId16"/>
    <p:sldId id="481" r:id="rId17"/>
    <p:sldId id="482" r:id="rId18"/>
    <p:sldId id="483" r:id="rId19"/>
    <p:sldId id="488" r:id="rId20"/>
    <p:sldId id="493" r:id="rId21"/>
    <p:sldId id="494" r:id="rId22"/>
    <p:sldId id="495" r:id="rId23"/>
    <p:sldId id="496" r:id="rId24"/>
    <p:sldId id="497" r:id="rId25"/>
    <p:sldId id="484" r:id="rId26"/>
    <p:sldId id="459" r:id="rId27"/>
    <p:sldId id="460" r:id="rId28"/>
    <p:sldId id="487" r:id="rId29"/>
    <p:sldId id="461" r:id="rId30"/>
    <p:sldId id="462" r:id="rId31"/>
    <p:sldId id="463" r:id="rId32"/>
    <p:sldId id="498" r:id="rId33"/>
    <p:sldId id="499" r:id="rId34"/>
    <p:sldId id="492" r:id="rId35"/>
  </p:sldIdLst>
  <p:sldSz cx="9144000" cy="6858000" type="screen4x3"/>
  <p:notesSz cx="7010400" cy="9296400"/>
  <p:defaultTextStyle>
    <a:defPPr>
      <a:defRPr lang="en-US"/>
    </a:defPPr>
    <a:lvl1pPr marL="0" algn="l" defTabSz="912144" rtl="0" eaLnBrk="1" latinLnBrk="0" hangingPunct="1">
      <a:defRPr sz="1800" kern="1200">
        <a:solidFill>
          <a:schemeClr val="tx1"/>
        </a:solidFill>
        <a:latin typeface="+mn-lt"/>
        <a:ea typeface="+mn-ea"/>
        <a:cs typeface="+mn-cs"/>
      </a:defRPr>
    </a:lvl1pPr>
    <a:lvl2pPr marL="456073" algn="l" defTabSz="912144" rtl="0" eaLnBrk="1" latinLnBrk="0" hangingPunct="1">
      <a:defRPr sz="1800" kern="1200">
        <a:solidFill>
          <a:schemeClr val="tx1"/>
        </a:solidFill>
        <a:latin typeface="+mn-lt"/>
        <a:ea typeface="+mn-ea"/>
        <a:cs typeface="+mn-cs"/>
      </a:defRPr>
    </a:lvl2pPr>
    <a:lvl3pPr marL="912144" algn="l" defTabSz="912144" rtl="0" eaLnBrk="1" latinLnBrk="0" hangingPunct="1">
      <a:defRPr sz="1800" kern="1200">
        <a:solidFill>
          <a:schemeClr val="tx1"/>
        </a:solidFill>
        <a:latin typeface="+mn-lt"/>
        <a:ea typeface="+mn-ea"/>
        <a:cs typeface="+mn-cs"/>
      </a:defRPr>
    </a:lvl3pPr>
    <a:lvl4pPr marL="1368217" algn="l" defTabSz="912144" rtl="0" eaLnBrk="1" latinLnBrk="0" hangingPunct="1">
      <a:defRPr sz="1800" kern="1200">
        <a:solidFill>
          <a:schemeClr val="tx1"/>
        </a:solidFill>
        <a:latin typeface="+mn-lt"/>
        <a:ea typeface="+mn-ea"/>
        <a:cs typeface="+mn-cs"/>
      </a:defRPr>
    </a:lvl4pPr>
    <a:lvl5pPr marL="1824289" algn="l" defTabSz="912144" rtl="0" eaLnBrk="1" latinLnBrk="0" hangingPunct="1">
      <a:defRPr sz="1800" kern="1200">
        <a:solidFill>
          <a:schemeClr val="tx1"/>
        </a:solidFill>
        <a:latin typeface="+mn-lt"/>
        <a:ea typeface="+mn-ea"/>
        <a:cs typeface="+mn-cs"/>
      </a:defRPr>
    </a:lvl5pPr>
    <a:lvl6pPr marL="2280358" algn="l" defTabSz="912144" rtl="0" eaLnBrk="1" latinLnBrk="0" hangingPunct="1">
      <a:defRPr sz="1800" kern="1200">
        <a:solidFill>
          <a:schemeClr val="tx1"/>
        </a:solidFill>
        <a:latin typeface="+mn-lt"/>
        <a:ea typeface="+mn-ea"/>
        <a:cs typeface="+mn-cs"/>
      </a:defRPr>
    </a:lvl6pPr>
    <a:lvl7pPr marL="2736433" algn="l" defTabSz="912144" rtl="0" eaLnBrk="1" latinLnBrk="0" hangingPunct="1">
      <a:defRPr sz="1800" kern="1200">
        <a:solidFill>
          <a:schemeClr val="tx1"/>
        </a:solidFill>
        <a:latin typeface="+mn-lt"/>
        <a:ea typeface="+mn-ea"/>
        <a:cs typeface="+mn-cs"/>
      </a:defRPr>
    </a:lvl7pPr>
    <a:lvl8pPr marL="3192504" algn="l" defTabSz="912144" rtl="0" eaLnBrk="1" latinLnBrk="0" hangingPunct="1">
      <a:defRPr sz="1800" kern="1200">
        <a:solidFill>
          <a:schemeClr val="tx1"/>
        </a:solidFill>
        <a:latin typeface="+mn-lt"/>
        <a:ea typeface="+mn-ea"/>
        <a:cs typeface="+mn-cs"/>
      </a:defRPr>
    </a:lvl8pPr>
    <a:lvl9pPr marL="3648573" algn="l" defTabSz="91214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8F3FF"/>
    <a:srgbClr val="CDE5FE"/>
    <a:srgbClr val="FDECEB"/>
    <a:srgbClr val="000066"/>
    <a:srgbClr val="0070C0"/>
    <a:srgbClr val="3A138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2" autoAdjust="0"/>
    <p:restoredTop sz="95728" autoAdjust="0"/>
  </p:normalViewPr>
  <p:slideViewPr>
    <p:cSldViewPr>
      <p:cViewPr>
        <p:scale>
          <a:sx n="66" d="100"/>
          <a:sy n="66" d="100"/>
        </p:scale>
        <p:origin x="-2064" y="-564"/>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17597"/>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3B39E94-F03E-49E0-AA17-E9FF248A7DD1}" type="datetimeFigureOut">
              <a:rPr lang="en-US" smtClean="0"/>
              <a:pPr/>
              <a:t>11/16/2017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4F9FFAD-247E-4D68-95FC-696C407C5ABB}" type="slidenum">
              <a:rPr lang="en-US" smtClean="0"/>
              <a:pPr/>
              <a:t>‹#›</a:t>
            </a:fld>
            <a:endParaRPr lang="en-US" dirty="0"/>
          </a:p>
        </p:txBody>
      </p:sp>
    </p:spTree>
    <p:extLst>
      <p:ext uri="{BB962C8B-B14F-4D97-AF65-F5344CB8AC3E}">
        <p14:creationId xmlns:p14="http://schemas.microsoft.com/office/powerpoint/2010/main" xmlns="" val="42064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65EBBFB-E349-4627-A9A2-32B483BCFFBE}" type="datetimeFigureOut">
              <a:rPr lang="en-US" smtClean="0"/>
              <a:pPr/>
              <a:t>11/16/2017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8544DF-42BF-499E-9C26-CB7B4CE82772}" type="slidenum">
              <a:rPr lang="en-US" smtClean="0"/>
              <a:pPr/>
              <a:t>‹#›</a:t>
            </a:fld>
            <a:endParaRPr lang="en-US" dirty="0"/>
          </a:p>
        </p:txBody>
      </p:sp>
    </p:spTree>
    <p:extLst>
      <p:ext uri="{BB962C8B-B14F-4D97-AF65-F5344CB8AC3E}">
        <p14:creationId xmlns:p14="http://schemas.microsoft.com/office/powerpoint/2010/main" xmlns="" val="1785730210"/>
      </p:ext>
    </p:extLst>
  </p:cSld>
  <p:clrMap bg1="lt1" tx1="dk1" bg2="lt2" tx2="dk2" accent1="accent1" accent2="accent2" accent3="accent3" accent4="accent4" accent5="accent5" accent6="accent6" hlink="hlink" folHlink="folHlink"/>
  <p:notesStyle>
    <a:lvl1pPr marL="0" algn="l" defTabSz="912144" rtl="0" eaLnBrk="1" latinLnBrk="0" hangingPunct="1">
      <a:defRPr sz="1200" kern="1200">
        <a:solidFill>
          <a:schemeClr val="tx1"/>
        </a:solidFill>
        <a:latin typeface="+mn-lt"/>
        <a:ea typeface="+mn-ea"/>
        <a:cs typeface="+mn-cs"/>
      </a:defRPr>
    </a:lvl1pPr>
    <a:lvl2pPr marL="456073" algn="l" defTabSz="912144" rtl="0" eaLnBrk="1" latinLnBrk="0" hangingPunct="1">
      <a:defRPr sz="1200" kern="1200">
        <a:solidFill>
          <a:schemeClr val="tx1"/>
        </a:solidFill>
        <a:latin typeface="+mn-lt"/>
        <a:ea typeface="+mn-ea"/>
        <a:cs typeface="+mn-cs"/>
      </a:defRPr>
    </a:lvl2pPr>
    <a:lvl3pPr marL="912144" algn="l" defTabSz="912144" rtl="0" eaLnBrk="1" latinLnBrk="0" hangingPunct="1">
      <a:defRPr sz="1200" kern="1200">
        <a:solidFill>
          <a:schemeClr val="tx1"/>
        </a:solidFill>
        <a:latin typeface="+mn-lt"/>
        <a:ea typeface="+mn-ea"/>
        <a:cs typeface="+mn-cs"/>
      </a:defRPr>
    </a:lvl3pPr>
    <a:lvl4pPr marL="1368217" algn="l" defTabSz="912144" rtl="0" eaLnBrk="1" latinLnBrk="0" hangingPunct="1">
      <a:defRPr sz="1200" kern="1200">
        <a:solidFill>
          <a:schemeClr val="tx1"/>
        </a:solidFill>
        <a:latin typeface="+mn-lt"/>
        <a:ea typeface="+mn-ea"/>
        <a:cs typeface="+mn-cs"/>
      </a:defRPr>
    </a:lvl4pPr>
    <a:lvl5pPr marL="1824289" algn="l" defTabSz="912144" rtl="0" eaLnBrk="1" latinLnBrk="0" hangingPunct="1">
      <a:defRPr sz="1200" kern="1200">
        <a:solidFill>
          <a:schemeClr val="tx1"/>
        </a:solidFill>
        <a:latin typeface="+mn-lt"/>
        <a:ea typeface="+mn-ea"/>
        <a:cs typeface="+mn-cs"/>
      </a:defRPr>
    </a:lvl5pPr>
    <a:lvl6pPr marL="2280358" algn="l" defTabSz="912144" rtl="0" eaLnBrk="1" latinLnBrk="0" hangingPunct="1">
      <a:defRPr sz="1200" kern="1200">
        <a:solidFill>
          <a:schemeClr val="tx1"/>
        </a:solidFill>
        <a:latin typeface="+mn-lt"/>
        <a:ea typeface="+mn-ea"/>
        <a:cs typeface="+mn-cs"/>
      </a:defRPr>
    </a:lvl6pPr>
    <a:lvl7pPr marL="2736433" algn="l" defTabSz="912144" rtl="0" eaLnBrk="1" latinLnBrk="0" hangingPunct="1">
      <a:defRPr sz="1200" kern="1200">
        <a:solidFill>
          <a:schemeClr val="tx1"/>
        </a:solidFill>
        <a:latin typeface="+mn-lt"/>
        <a:ea typeface="+mn-ea"/>
        <a:cs typeface="+mn-cs"/>
      </a:defRPr>
    </a:lvl7pPr>
    <a:lvl8pPr marL="3192504" algn="l" defTabSz="912144" rtl="0" eaLnBrk="1" latinLnBrk="0" hangingPunct="1">
      <a:defRPr sz="1200" kern="1200">
        <a:solidFill>
          <a:schemeClr val="tx1"/>
        </a:solidFill>
        <a:latin typeface="+mn-lt"/>
        <a:ea typeface="+mn-ea"/>
        <a:cs typeface="+mn-cs"/>
      </a:defRPr>
    </a:lvl8pPr>
    <a:lvl9pPr marL="3648573" algn="l" defTabSz="91214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smtClean="0"/>
          </a:p>
        </p:txBody>
      </p:sp>
      <p:sp>
        <p:nvSpPr>
          <p:cNvPr id="4" name="Slide Number Placeholder 3"/>
          <p:cNvSpPr>
            <a:spLocks noGrp="1"/>
          </p:cNvSpPr>
          <p:nvPr>
            <p:ph type="sldNum" sz="quarter" idx="5"/>
          </p:nvPr>
        </p:nvSpPr>
        <p:spPr/>
        <p:txBody>
          <a:bodyPr/>
          <a:lstStyle/>
          <a:p>
            <a:pPr>
              <a:defRPr/>
            </a:pPr>
            <a:fld id="{2DCA60BC-E4C3-43B3-8D31-C4B5DD8BE338}" type="slidenum">
              <a:rPr lang="en-US">
                <a:solidFill>
                  <a:prstClr val="black"/>
                </a:solidFill>
              </a:rPr>
              <a:pPr>
                <a:def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chemeClr val="tx2"/>
                </a:solidFill>
                <a:latin typeface="Times New Roman" pitchFamily="18" charset="0"/>
                <a:cs typeface="Times New Roman" pitchFamily="18" charset="0"/>
              </a:rPr>
              <a:t>Collaborative activities </a:t>
            </a:r>
            <a:r>
              <a:rPr lang="en-US" dirty="0">
                <a:solidFill>
                  <a:schemeClr val="accent2"/>
                </a:solidFill>
                <a:latin typeface="Times New Roman" pitchFamily="18" charset="0"/>
                <a:cs typeface="Times New Roman" pitchFamily="18" charset="0"/>
              </a:rPr>
              <a:t>among interested groups, based on mutual recognition of respective </a:t>
            </a:r>
            <a:r>
              <a:rPr lang="en-US" dirty="0">
                <a:solidFill>
                  <a:schemeClr val="tx2"/>
                </a:solidFill>
                <a:latin typeface="Times New Roman" pitchFamily="18" charset="0"/>
                <a:cs typeface="Times New Roman" pitchFamily="18" charset="0"/>
              </a:rPr>
              <a:t>strengths and weaknesses, working towards common agreed objectives…” </a:t>
            </a:r>
          </a:p>
          <a:p>
            <a:endParaRPr lang="en-US" sz="1200" b="0" dirty="0" smtClean="0">
              <a:solidFill>
                <a:schemeClr val="tx1"/>
              </a:solidFill>
            </a:endParaRPr>
          </a:p>
          <a:p>
            <a:r>
              <a:rPr lang="en-US" sz="1200" b="0" dirty="0" smtClean="0">
                <a:solidFill>
                  <a:schemeClr val="tx1"/>
                </a:solidFill>
              </a:rPr>
              <a:t>PPP contracts typically allocate each risk to the party that can best manage and handle it.</a:t>
            </a:r>
          </a:p>
          <a:p>
            <a:endParaRPr lang="en-US" sz="1200" b="0" dirty="0" smtClean="0"/>
          </a:p>
          <a:p>
            <a:r>
              <a:rPr lang="en-US" sz="1200" b="0" dirty="0" smtClean="0">
                <a:solidFill>
                  <a:schemeClr val="tx1"/>
                </a:solidFill>
              </a:rPr>
              <a:t>Risk transfer to the private party is not a goal</a:t>
            </a:r>
          </a:p>
          <a:p>
            <a:endParaRPr lang="en-US" dirty="0"/>
          </a:p>
        </p:txBody>
      </p:sp>
      <p:sp>
        <p:nvSpPr>
          <p:cNvPr id="4" name="Slide Number Placeholder 3"/>
          <p:cNvSpPr>
            <a:spLocks noGrp="1"/>
          </p:cNvSpPr>
          <p:nvPr>
            <p:ph type="sldNum" sz="quarter" idx="10"/>
          </p:nvPr>
        </p:nvSpPr>
        <p:spPr/>
        <p:txBody>
          <a:bodyPr/>
          <a:lstStyle/>
          <a:p>
            <a:fld id="{2A16D92E-986F-4829-8555-AA75ED36DD0C}" type="slidenum">
              <a:rPr lang="en-US" smtClean="0"/>
              <a:pPr/>
              <a:t>3</a:t>
            </a:fld>
            <a:endParaRPr lang="en-US" dirty="0"/>
          </a:p>
        </p:txBody>
      </p:sp>
    </p:spTree>
    <p:extLst>
      <p:ext uri="{BB962C8B-B14F-4D97-AF65-F5344CB8AC3E}">
        <p14:creationId xmlns:p14="http://schemas.microsoft.com/office/powerpoint/2010/main" xmlns="" val="737343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A9FA6-9FCC-434B-88EE-711BEA5319C8}" type="slidenum">
              <a:rPr lang="ar-SA">
                <a:solidFill>
                  <a:prstClr val="black"/>
                </a:solidFill>
              </a:rPr>
              <a:pPr/>
              <a:t>4</a:t>
            </a:fld>
            <a:endParaRPr lang="en-US" dirty="0">
              <a:solidFill>
                <a:prstClr val="black"/>
              </a:solidFill>
            </a:endParaRPr>
          </a:p>
        </p:txBody>
      </p:sp>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a:xfrm>
            <a:off x="701040" y="4414612"/>
            <a:ext cx="5608320" cy="4184826"/>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407F19-71F4-4108-A666-B40EC1AD8545}" type="slidenum">
              <a:rPr lang="ar-SA">
                <a:solidFill>
                  <a:prstClr val="black"/>
                </a:solidFill>
              </a:rPr>
              <a:pPr/>
              <a:t>5</a:t>
            </a:fld>
            <a:endParaRPr lang="en-US" dirty="0">
              <a:solidFill>
                <a:prstClr val="black"/>
              </a:solidFill>
            </a:endParaRPr>
          </a:p>
        </p:txBody>
      </p:sp>
      <p:sp>
        <p:nvSpPr>
          <p:cNvPr id="731138" name="Rectangle 2"/>
          <p:cNvSpPr>
            <a:spLocks noGrp="1" noRot="1" noChangeAspect="1" noChangeArrowheads="1" noTextEdit="1"/>
          </p:cNvSpPr>
          <p:nvPr>
            <p:ph type="sldImg"/>
          </p:nvPr>
        </p:nvSpPr>
        <p:spPr>
          <a:ln/>
        </p:spPr>
      </p:sp>
      <p:sp>
        <p:nvSpPr>
          <p:cNvPr id="731139" name="Rectangle 3"/>
          <p:cNvSpPr>
            <a:spLocks noGrp="1" noChangeArrowheads="1"/>
          </p:cNvSpPr>
          <p:nvPr>
            <p:ph type="body" idx="1"/>
          </p:nvPr>
        </p:nvSpPr>
        <p:spPr>
          <a:xfrm>
            <a:off x="701040" y="4414612"/>
            <a:ext cx="5608320" cy="418482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FEA94-C4F9-4A3F-BF54-36AE3963B4DC}" type="slidenum">
              <a:rPr lang="ar-SA">
                <a:solidFill>
                  <a:prstClr val="black"/>
                </a:solidFill>
              </a:rPr>
              <a:pPr/>
              <a:t>6</a:t>
            </a:fld>
            <a:endParaRPr lang="en-US" dirty="0">
              <a:solidFill>
                <a:prstClr val="black"/>
              </a:solidFill>
            </a:endParaRPr>
          </a:p>
        </p:txBody>
      </p:sp>
      <p:sp>
        <p:nvSpPr>
          <p:cNvPr id="733186" name="Rectangle 2"/>
          <p:cNvSpPr>
            <a:spLocks noGrp="1" noRot="1" noChangeAspect="1" noChangeArrowheads="1" noTextEdit="1"/>
          </p:cNvSpPr>
          <p:nvPr>
            <p:ph type="sldImg"/>
          </p:nvPr>
        </p:nvSpPr>
        <p:spPr>
          <a:ln/>
        </p:spPr>
      </p:sp>
      <p:sp>
        <p:nvSpPr>
          <p:cNvPr id="733187" name="Rectangle 3"/>
          <p:cNvSpPr>
            <a:spLocks noGrp="1" noChangeArrowheads="1"/>
          </p:cNvSpPr>
          <p:nvPr>
            <p:ph type="body" idx="1"/>
          </p:nvPr>
        </p:nvSpPr>
        <p:spPr>
          <a:xfrm>
            <a:off x="701040" y="4414612"/>
            <a:ext cx="5608320" cy="4184826"/>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 y="0"/>
            <a:ext cx="9144000" cy="6858000"/>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23" tIns="39962" rIns="79923" bIns="39962"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pic>
        <p:nvPicPr>
          <p:cNvPr id="5" name="Picture 2" descr="C:\Documents and Settings\younesh\Desktop\DD\RC 59 footer\Presentation3 cop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1" name="Rectangle 9"/>
          <p:cNvSpPr>
            <a:spLocks noGrp="1" noChangeArrowheads="1"/>
          </p:cNvSpPr>
          <p:nvPr>
            <p:ph type="ctrTitle"/>
          </p:nvPr>
        </p:nvSpPr>
        <p:spPr>
          <a:xfrm>
            <a:off x="1248884" y="1304503"/>
            <a:ext cx="6646233" cy="1333300"/>
          </a:xfrm>
          <a:effectLst/>
        </p:spPr>
        <p:txBody>
          <a:bodyPr lIns="79923" tIns="39962" rIns="79923" bIns="39962"/>
          <a:lstStyle>
            <a:lvl1pPr>
              <a:defRPr sz="4400">
                <a:solidFill>
                  <a:schemeClr val="bg1"/>
                </a:solidFill>
              </a:defRPr>
            </a:lvl1pPr>
          </a:lstStyle>
          <a:p>
            <a:r>
              <a:rPr lang="en-US" smtClean="0"/>
              <a:t>Click to edit Master title style</a:t>
            </a:r>
            <a:endParaRPr lang="en-US"/>
          </a:p>
        </p:txBody>
      </p:sp>
      <p:sp>
        <p:nvSpPr>
          <p:cNvPr id="8202" name="Rectangle 10"/>
          <p:cNvSpPr>
            <a:spLocks noGrp="1" noChangeArrowheads="1"/>
          </p:cNvSpPr>
          <p:nvPr>
            <p:ph type="subTitle" idx="1"/>
          </p:nvPr>
        </p:nvSpPr>
        <p:spPr>
          <a:xfrm>
            <a:off x="1835316" y="2896977"/>
            <a:ext cx="5473368" cy="1589593"/>
          </a:xfrm>
        </p:spPr>
        <p:txBody>
          <a:bodyPr lIns="79923" tIns="39962" rIns="79923" bIns="39962"/>
          <a:lstStyle>
            <a:lvl1pPr marL="0" indent="0" algn="ctr">
              <a:buFont typeface="Wingdings" pitchFamily="2" charset="2"/>
              <a:buNone/>
              <a:defRPr>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xmlns="" val="1267189404"/>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673741610"/>
      </p:ext>
    </p:extLst>
  </p:cSld>
  <p:clrMapOvr>
    <a:masterClrMapping/>
  </p:clrMapOvr>
  <p:transition spd="slow">
    <p:push/>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37745993"/>
      </p:ext>
    </p:extLst>
  </p:cSld>
  <p:clrMapOvr>
    <a:masterClrMapping/>
  </p:clrMapOvr>
  <p:transition spd="slow">
    <p:push/>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827810142"/>
      </p:ext>
    </p:extLst>
  </p:cSld>
  <p:clrMapOvr>
    <a:masterClrMapping/>
  </p:clrMapOvr>
  <p:transition spd="slow">
    <p:push/>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29" y="476250"/>
            <a:ext cx="7775575" cy="1062038"/>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685816"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1456370209"/>
      </p:ext>
    </p:extLst>
  </p:cSld>
  <p:clrMapOvr>
    <a:masterClrMapping/>
  </p:clrMapOvr>
  <p:transition spd="slow">
    <p:push/>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42213705"/>
      </p:ext>
    </p:extLst>
  </p:cSld>
  <p:clrMapOvr>
    <a:masterClrMapping/>
  </p:clrMapOvr>
  <p:transition spd="slow">
    <p:push/>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064490110"/>
      </p:ext>
    </p:extLst>
  </p:cSld>
  <p:clrMapOvr>
    <a:masterClrMapping/>
  </p:clrMapOvr>
  <p:transition spd="slow">
    <p:push/>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6" y="4407393"/>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96" y="2907058"/>
            <a:ext cx="7772943" cy="1500322"/>
          </a:xfrm>
        </p:spPr>
        <p:txBody>
          <a:bodyPr anchor="b"/>
          <a:lstStyle>
            <a:lvl1pPr marL="0" indent="0">
              <a:buNone/>
              <a:defRPr sz="1800"/>
            </a:lvl1pPr>
            <a:lvl2pPr marL="399673" indent="0">
              <a:buNone/>
              <a:defRPr sz="1600"/>
            </a:lvl2pPr>
            <a:lvl3pPr marL="799345" indent="0">
              <a:buNone/>
              <a:defRPr sz="1400"/>
            </a:lvl3pPr>
            <a:lvl4pPr marL="1199028" indent="0">
              <a:buNone/>
              <a:defRPr sz="1200"/>
            </a:lvl4pPr>
            <a:lvl5pPr marL="1598704" indent="0">
              <a:buNone/>
              <a:defRPr sz="1200"/>
            </a:lvl5pPr>
            <a:lvl6pPr marL="1998383" indent="0">
              <a:buNone/>
              <a:defRPr sz="1200"/>
            </a:lvl6pPr>
            <a:lvl7pPr marL="2398060" indent="0">
              <a:buNone/>
              <a:defRPr sz="1200"/>
            </a:lvl7pPr>
            <a:lvl8pPr marL="2797735" indent="0">
              <a:buNone/>
              <a:defRPr sz="1200"/>
            </a:lvl8pPr>
            <a:lvl9pPr marL="3197412" indent="0">
              <a:buNone/>
              <a:defRPr sz="1200"/>
            </a:lvl9pPr>
          </a:lstStyle>
          <a:p>
            <a:pPr lvl="0"/>
            <a:r>
              <a:rPr lang="en-US" smtClean="0"/>
              <a:t>Click to edit Master text styles</a:t>
            </a:r>
          </a:p>
        </p:txBody>
      </p:sp>
    </p:spTree>
    <p:extLst>
      <p:ext uri="{BB962C8B-B14F-4D97-AF65-F5344CB8AC3E}">
        <p14:creationId xmlns:p14="http://schemas.microsoft.com/office/powerpoint/2010/main" xmlns="" val="832061479"/>
      </p:ext>
    </p:extLst>
  </p:cSld>
  <p:clrMapOvr>
    <a:masterClrMapping/>
  </p:clrMapOvr>
  <p:transition spd="slow">
    <p:push/>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2"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33284561"/>
      </p:ext>
    </p:extLst>
  </p:cSld>
  <p:clrMapOvr>
    <a:masterClrMapping/>
  </p:clrMapOvr>
  <p:transition spd="slow">
    <p:push/>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7" y="275017"/>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673" indent="0">
              <a:buNone/>
              <a:defRPr sz="1800" b="1"/>
            </a:lvl2pPr>
            <a:lvl3pPr marL="799345" indent="0">
              <a:buNone/>
              <a:defRPr sz="1600" b="1"/>
            </a:lvl3pPr>
            <a:lvl4pPr marL="1199028" indent="0">
              <a:buNone/>
              <a:defRPr sz="1400" b="1"/>
            </a:lvl4pPr>
            <a:lvl5pPr marL="1598704" indent="0">
              <a:buNone/>
              <a:defRPr sz="1400" b="1"/>
            </a:lvl5pPr>
            <a:lvl6pPr marL="1998383" indent="0">
              <a:buNone/>
              <a:defRPr sz="1400" b="1"/>
            </a:lvl6pPr>
            <a:lvl7pPr marL="2398060" indent="0">
              <a:buNone/>
              <a:defRPr sz="1400" b="1"/>
            </a:lvl7pPr>
            <a:lvl8pPr marL="2797735" indent="0">
              <a:buNone/>
              <a:defRPr sz="1400" b="1"/>
            </a:lvl8pPr>
            <a:lvl9pPr marL="3197412"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673" indent="0">
              <a:buNone/>
              <a:defRPr sz="1800" b="1"/>
            </a:lvl2pPr>
            <a:lvl3pPr marL="799345" indent="0">
              <a:buNone/>
              <a:defRPr sz="1600" b="1"/>
            </a:lvl3pPr>
            <a:lvl4pPr marL="1199028" indent="0">
              <a:buNone/>
              <a:defRPr sz="1400" b="1"/>
            </a:lvl4pPr>
            <a:lvl5pPr marL="1598704" indent="0">
              <a:buNone/>
              <a:defRPr sz="1400" b="1"/>
            </a:lvl5pPr>
            <a:lvl6pPr marL="1998383" indent="0">
              <a:buNone/>
              <a:defRPr sz="1400" b="1"/>
            </a:lvl6pPr>
            <a:lvl7pPr marL="2398060" indent="0">
              <a:buNone/>
              <a:defRPr sz="1400" b="1"/>
            </a:lvl7pPr>
            <a:lvl8pPr marL="2797735" indent="0">
              <a:buNone/>
              <a:defRPr sz="1400" b="1"/>
            </a:lvl8pPr>
            <a:lvl9pPr marL="3197412"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28631838"/>
      </p:ext>
    </p:extLst>
  </p:cSld>
  <p:clrMapOvr>
    <a:masterClrMapping/>
  </p:clrMapOvr>
  <p:transition spd="slow">
    <p:push/>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xmlns="" val="2180635215"/>
      </p:ext>
    </p:extLst>
  </p:cSld>
  <p:clrMapOvr>
    <a:masterClrMapping/>
  </p:clrMapOvr>
  <p:transition spd="slow">
    <p:push/>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20437002"/>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27682" cy="58515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229181621"/>
      </p:ext>
    </p:extLst>
  </p:cSld>
  <p:clrMapOvr>
    <a:masterClrMapping/>
  </p:clrMapOvr>
  <p:transition spd="slow">
    <p:push/>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7"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7" y="1435545"/>
            <a:ext cx="3008181" cy="4691027"/>
          </a:xfrm>
        </p:spPr>
        <p:txBody>
          <a:bodyPr/>
          <a:lstStyle>
            <a:lvl1pPr marL="0" indent="0">
              <a:buNone/>
              <a:defRPr sz="1200"/>
            </a:lvl1pPr>
            <a:lvl2pPr marL="399673" indent="0">
              <a:buNone/>
              <a:defRPr sz="1100"/>
            </a:lvl2pPr>
            <a:lvl3pPr marL="799345" indent="0">
              <a:buNone/>
              <a:defRPr sz="900"/>
            </a:lvl3pPr>
            <a:lvl4pPr marL="1199028" indent="0">
              <a:buNone/>
              <a:defRPr sz="800"/>
            </a:lvl4pPr>
            <a:lvl5pPr marL="1598704" indent="0">
              <a:buNone/>
              <a:defRPr sz="800"/>
            </a:lvl5pPr>
            <a:lvl6pPr marL="1998383" indent="0">
              <a:buNone/>
              <a:defRPr sz="800"/>
            </a:lvl6pPr>
            <a:lvl7pPr marL="2398060" indent="0">
              <a:buNone/>
              <a:defRPr sz="800"/>
            </a:lvl7pPr>
            <a:lvl8pPr marL="2797735" indent="0">
              <a:buNone/>
              <a:defRPr sz="800"/>
            </a:lvl8pPr>
            <a:lvl9pPr marL="3197412"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4040940141"/>
      </p:ext>
    </p:extLst>
  </p:cSld>
  <p:clrMapOvr>
    <a:masterClrMapping/>
  </p:clrMapOvr>
  <p:transition spd="slow">
    <p:push/>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2"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2" y="613376"/>
            <a:ext cx="5486943" cy="4113648"/>
          </a:xfrm>
        </p:spPr>
        <p:txBody>
          <a:bodyPr/>
          <a:lstStyle>
            <a:lvl1pPr marL="0" indent="0">
              <a:buNone/>
              <a:defRPr sz="2800"/>
            </a:lvl1pPr>
            <a:lvl2pPr marL="399673" indent="0">
              <a:buNone/>
              <a:defRPr sz="2500"/>
            </a:lvl2pPr>
            <a:lvl3pPr marL="799345" indent="0">
              <a:buNone/>
              <a:defRPr sz="2100"/>
            </a:lvl3pPr>
            <a:lvl4pPr marL="1199028" indent="0">
              <a:buNone/>
              <a:defRPr sz="1800"/>
            </a:lvl4pPr>
            <a:lvl5pPr marL="1598704" indent="0">
              <a:buNone/>
              <a:defRPr sz="1800"/>
            </a:lvl5pPr>
            <a:lvl6pPr marL="1998383" indent="0">
              <a:buNone/>
              <a:defRPr sz="1800"/>
            </a:lvl6pPr>
            <a:lvl7pPr marL="2398060" indent="0">
              <a:buNone/>
              <a:defRPr sz="1800"/>
            </a:lvl7pPr>
            <a:lvl8pPr marL="2797735" indent="0">
              <a:buNone/>
              <a:defRPr sz="1800"/>
            </a:lvl8pPr>
            <a:lvl9pPr marL="3197412" indent="0">
              <a:buNone/>
              <a:defRPr sz="1800"/>
            </a:lvl9pPr>
          </a:lstStyle>
          <a:p>
            <a:pPr lvl="0"/>
            <a:endParaRPr lang="en-US" noProof="0" dirty="0" smtClean="0"/>
          </a:p>
        </p:txBody>
      </p:sp>
      <p:sp>
        <p:nvSpPr>
          <p:cNvPr id="4" name="Text Placeholder 3"/>
          <p:cNvSpPr>
            <a:spLocks noGrp="1"/>
          </p:cNvSpPr>
          <p:nvPr>
            <p:ph type="body" sz="half" idx="2"/>
          </p:nvPr>
        </p:nvSpPr>
        <p:spPr>
          <a:xfrm>
            <a:off x="1791892" y="5367757"/>
            <a:ext cx="5486943" cy="804876"/>
          </a:xfrm>
        </p:spPr>
        <p:txBody>
          <a:bodyPr/>
          <a:lstStyle>
            <a:lvl1pPr marL="0" indent="0">
              <a:buNone/>
              <a:defRPr sz="1200"/>
            </a:lvl1pPr>
            <a:lvl2pPr marL="399673" indent="0">
              <a:buNone/>
              <a:defRPr sz="1100"/>
            </a:lvl2pPr>
            <a:lvl3pPr marL="799345" indent="0">
              <a:buNone/>
              <a:defRPr sz="900"/>
            </a:lvl3pPr>
            <a:lvl4pPr marL="1199028" indent="0">
              <a:buNone/>
              <a:defRPr sz="800"/>
            </a:lvl4pPr>
            <a:lvl5pPr marL="1598704" indent="0">
              <a:buNone/>
              <a:defRPr sz="800"/>
            </a:lvl5pPr>
            <a:lvl6pPr marL="1998383" indent="0">
              <a:buNone/>
              <a:defRPr sz="800"/>
            </a:lvl6pPr>
            <a:lvl7pPr marL="2398060" indent="0">
              <a:buNone/>
              <a:defRPr sz="800"/>
            </a:lvl7pPr>
            <a:lvl8pPr marL="2797735" indent="0">
              <a:buNone/>
              <a:defRPr sz="800"/>
            </a:lvl8pPr>
            <a:lvl9pPr marL="3197412"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441181617"/>
      </p:ext>
    </p:extLst>
  </p:cSld>
  <p:clrMapOvr>
    <a:masterClrMapping/>
  </p:clrMapOvr>
  <p:transition spd="slow">
    <p:push/>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091721424"/>
      </p:ext>
    </p:extLst>
  </p:cSld>
  <p:clrMapOvr>
    <a:masterClrMapping/>
  </p:clrMapOvr>
  <p:transition spd="slow">
    <p:push/>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53961967"/>
      </p:ext>
    </p:extLst>
  </p:cSld>
  <p:clrMapOvr>
    <a:masterClrMapping/>
  </p:clrMapOvr>
  <p:transition spd="slow">
    <p:push/>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827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42542" y="1380815"/>
            <a:ext cx="4080591" cy="46118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82521060"/>
      </p:ext>
    </p:extLst>
  </p:cSld>
  <p:clrMapOvr>
    <a:masterClrMapping/>
  </p:clrMapOvr>
  <p:transition spd="slow">
    <p:push/>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29" y="476250"/>
            <a:ext cx="7775575" cy="1062038"/>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16"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4115120295"/>
      </p:ext>
    </p:extLst>
  </p:cSld>
  <p:clrMapOvr>
    <a:masterClrMapping/>
  </p:clrMapOvr>
  <p:transition spd="slow">
    <p:push/>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4"/>
            <a:ext cx="6400800" cy="1752600"/>
          </a:xfrm>
        </p:spPr>
        <p:txBody>
          <a:bodyPr/>
          <a:lstStyle>
            <a:lvl1pPr marL="0" indent="0" algn="ctr">
              <a:buNone/>
              <a:defRPr/>
            </a:lvl1pPr>
            <a:lvl2pPr marL="455911" indent="0" algn="ctr">
              <a:buNone/>
              <a:defRPr/>
            </a:lvl2pPr>
            <a:lvl3pPr marL="911822" indent="0" algn="ctr">
              <a:buNone/>
              <a:defRPr/>
            </a:lvl3pPr>
            <a:lvl4pPr marL="1367734" indent="0" algn="ctr">
              <a:buNone/>
              <a:defRPr/>
            </a:lvl4pPr>
            <a:lvl5pPr marL="1823645" indent="0" algn="ctr">
              <a:buNone/>
              <a:defRPr/>
            </a:lvl5pPr>
            <a:lvl6pPr marL="2279553" indent="0" algn="ctr">
              <a:buNone/>
              <a:defRPr/>
            </a:lvl6pPr>
            <a:lvl7pPr marL="2735467" indent="0" algn="ctr">
              <a:buNone/>
              <a:defRPr/>
            </a:lvl7pPr>
            <a:lvl8pPr marL="3191377" indent="0" algn="ctr">
              <a:buNone/>
              <a:defRPr/>
            </a:lvl8pPr>
            <a:lvl9pPr marL="3647286"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3004285606"/>
      </p:ext>
    </p:extLst>
  </p:cSld>
  <p:clrMapOvr>
    <a:masterClrMapping/>
  </p:clrMapOvr>
  <p:transition spd="slow">
    <p:push/>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91248386"/>
      </p:ext>
    </p:extLst>
  </p:cSld>
  <p:clrMapOvr>
    <a:masterClrMapping/>
  </p:clrMapOvr>
  <p:transition spd="slow">
    <p:push/>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994420383"/>
      </p:ext>
    </p:extLst>
  </p:cSld>
  <p:clrMapOvr>
    <a:masterClrMapping/>
  </p:clrMapOvr>
  <p:transition spd="slow">
    <p:push/>
  </p:transition>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3" y="4407390"/>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93" y="2907058"/>
            <a:ext cx="7772943" cy="1500322"/>
          </a:xfrm>
        </p:spPr>
        <p:txBody>
          <a:bodyPr anchor="b"/>
          <a:lstStyle>
            <a:lvl1pPr marL="0" indent="0">
              <a:buNone/>
              <a:defRPr sz="1800"/>
            </a:lvl1pPr>
            <a:lvl2pPr marL="399886" indent="0">
              <a:buNone/>
              <a:defRPr sz="1600"/>
            </a:lvl2pPr>
            <a:lvl3pPr marL="799769" indent="0">
              <a:buNone/>
              <a:defRPr sz="1400"/>
            </a:lvl3pPr>
            <a:lvl4pPr marL="1199663" indent="0">
              <a:buNone/>
              <a:defRPr sz="1200"/>
            </a:lvl4pPr>
            <a:lvl5pPr marL="1599551" indent="0">
              <a:buNone/>
              <a:defRPr sz="1200"/>
            </a:lvl5pPr>
            <a:lvl6pPr marL="1999441" indent="0">
              <a:buNone/>
              <a:defRPr sz="1200"/>
            </a:lvl6pPr>
            <a:lvl7pPr marL="2399329" indent="0">
              <a:buNone/>
              <a:defRPr sz="1200"/>
            </a:lvl7pPr>
            <a:lvl8pPr marL="2799217" indent="0">
              <a:buNone/>
              <a:defRPr sz="1200"/>
            </a:lvl8pPr>
            <a:lvl9pPr marL="3199104" indent="0">
              <a:buNone/>
              <a:defRPr sz="1200"/>
            </a:lvl9pPr>
          </a:lstStyle>
          <a:p>
            <a:pPr lvl="0"/>
            <a:r>
              <a:rPr lang="en-US" smtClean="0"/>
              <a:t>Click to edit Master text styles</a:t>
            </a:r>
          </a:p>
        </p:txBody>
      </p:sp>
    </p:spTree>
    <p:extLst>
      <p:ext uri="{BB962C8B-B14F-4D97-AF65-F5344CB8AC3E}">
        <p14:creationId xmlns:p14="http://schemas.microsoft.com/office/powerpoint/2010/main" xmlns="" val="3314220038"/>
      </p:ext>
    </p:extLst>
  </p:cSld>
  <p:clrMapOvr>
    <a:masterClrMapping/>
  </p:clrMapOvr>
  <p:transition spd="slow">
    <p:push/>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9796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038339072"/>
      </p:ext>
    </p:extLst>
  </p:cSld>
  <p:clrMapOvr>
    <a:masterClrMapping/>
  </p:clrMapOvr>
  <p:transition spd="slow">
    <p:push/>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2"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09771708"/>
      </p:ext>
    </p:extLst>
  </p:cSld>
  <p:clrMapOvr>
    <a:masterClrMapping/>
  </p:clrMapOvr>
  <p:transition spd="slow">
    <p:push/>
  </p:transition>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4" y="275017"/>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886" indent="0">
              <a:buNone/>
              <a:defRPr sz="1800" b="1"/>
            </a:lvl2pPr>
            <a:lvl3pPr marL="799769" indent="0">
              <a:buNone/>
              <a:defRPr sz="1600" b="1"/>
            </a:lvl3pPr>
            <a:lvl4pPr marL="1199663" indent="0">
              <a:buNone/>
              <a:defRPr sz="1400" b="1"/>
            </a:lvl4pPr>
            <a:lvl5pPr marL="1599551" indent="0">
              <a:buNone/>
              <a:defRPr sz="1400" b="1"/>
            </a:lvl5pPr>
            <a:lvl6pPr marL="1999441" indent="0">
              <a:buNone/>
              <a:defRPr sz="1400" b="1"/>
            </a:lvl6pPr>
            <a:lvl7pPr marL="2399329" indent="0">
              <a:buNone/>
              <a:defRPr sz="1400" b="1"/>
            </a:lvl7pPr>
            <a:lvl8pPr marL="2799217" indent="0">
              <a:buNone/>
              <a:defRPr sz="1400" b="1"/>
            </a:lvl8pPr>
            <a:lvl9pPr marL="319910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886" indent="0">
              <a:buNone/>
              <a:defRPr sz="1800" b="1"/>
            </a:lvl2pPr>
            <a:lvl3pPr marL="799769" indent="0">
              <a:buNone/>
              <a:defRPr sz="1600" b="1"/>
            </a:lvl3pPr>
            <a:lvl4pPr marL="1199663" indent="0">
              <a:buNone/>
              <a:defRPr sz="1400" b="1"/>
            </a:lvl4pPr>
            <a:lvl5pPr marL="1599551" indent="0">
              <a:buNone/>
              <a:defRPr sz="1400" b="1"/>
            </a:lvl5pPr>
            <a:lvl6pPr marL="1999441" indent="0">
              <a:buNone/>
              <a:defRPr sz="1400" b="1"/>
            </a:lvl6pPr>
            <a:lvl7pPr marL="2399329" indent="0">
              <a:buNone/>
              <a:defRPr sz="1400" b="1"/>
            </a:lvl7pPr>
            <a:lvl8pPr marL="2799217" indent="0">
              <a:buNone/>
              <a:defRPr sz="1400" b="1"/>
            </a:lvl8pPr>
            <a:lvl9pPr marL="319910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255455486"/>
      </p:ext>
    </p:extLst>
  </p:cSld>
  <p:clrMapOvr>
    <a:masterClrMapping/>
  </p:clrMapOvr>
  <p:transition spd="slow">
    <p:push/>
  </p:transition>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00293267"/>
      </p:ext>
    </p:extLst>
  </p:cSld>
  <p:clrMapOvr>
    <a:masterClrMapping/>
  </p:clrMapOvr>
  <p:transition spd="slow">
    <p:push/>
  </p:transition>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44817317"/>
      </p:ext>
    </p:extLst>
  </p:cSld>
  <p:clrMapOvr>
    <a:masterClrMapping/>
  </p:clrMapOvr>
  <p:transition spd="slow">
    <p:push/>
  </p:transition>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4"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4" y="1435542"/>
            <a:ext cx="3008181" cy="4691027"/>
          </a:xfrm>
        </p:spPr>
        <p:txBody>
          <a:bodyPr/>
          <a:lstStyle>
            <a:lvl1pPr marL="0" indent="0">
              <a:buNone/>
              <a:defRPr sz="1200"/>
            </a:lvl1pPr>
            <a:lvl2pPr marL="399886" indent="0">
              <a:buNone/>
              <a:defRPr sz="1100"/>
            </a:lvl2pPr>
            <a:lvl3pPr marL="799769" indent="0">
              <a:buNone/>
              <a:defRPr sz="900"/>
            </a:lvl3pPr>
            <a:lvl4pPr marL="1199663" indent="0">
              <a:buNone/>
              <a:defRPr sz="800"/>
            </a:lvl4pPr>
            <a:lvl5pPr marL="1599551" indent="0">
              <a:buNone/>
              <a:defRPr sz="800"/>
            </a:lvl5pPr>
            <a:lvl6pPr marL="1999441" indent="0">
              <a:buNone/>
              <a:defRPr sz="800"/>
            </a:lvl6pPr>
            <a:lvl7pPr marL="2399329" indent="0">
              <a:buNone/>
              <a:defRPr sz="800"/>
            </a:lvl7pPr>
            <a:lvl8pPr marL="2799217" indent="0">
              <a:buNone/>
              <a:defRPr sz="800"/>
            </a:lvl8pPr>
            <a:lvl9pPr marL="3199104"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1305420073"/>
      </p:ext>
    </p:extLst>
  </p:cSld>
  <p:clrMapOvr>
    <a:masterClrMapping/>
  </p:clrMapOvr>
  <p:transition spd="slow">
    <p:push/>
  </p:transition>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89"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89" y="613376"/>
            <a:ext cx="5486943" cy="4113648"/>
          </a:xfrm>
        </p:spPr>
        <p:txBody>
          <a:bodyPr/>
          <a:lstStyle>
            <a:lvl1pPr marL="0" indent="0">
              <a:buNone/>
              <a:defRPr sz="2800"/>
            </a:lvl1pPr>
            <a:lvl2pPr marL="399886" indent="0">
              <a:buNone/>
              <a:defRPr sz="2500"/>
            </a:lvl2pPr>
            <a:lvl3pPr marL="799769" indent="0">
              <a:buNone/>
              <a:defRPr sz="2100"/>
            </a:lvl3pPr>
            <a:lvl4pPr marL="1199663" indent="0">
              <a:buNone/>
              <a:defRPr sz="1800"/>
            </a:lvl4pPr>
            <a:lvl5pPr marL="1599551" indent="0">
              <a:buNone/>
              <a:defRPr sz="1800"/>
            </a:lvl5pPr>
            <a:lvl6pPr marL="1999441" indent="0">
              <a:buNone/>
              <a:defRPr sz="1800"/>
            </a:lvl6pPr>
            <a:lvl7pPr marL="2399329" indent="0">
              <a:buNone/>
              <a:defRPr sz="1800"/>
            </a:lvl7pPr>
            <a:lvl8pPr marL="2799217" indent="0">
              <a:buNone/>
              <a:defRPr sz="1800"/>
            </a:lvl8pPr>
            <a:lvl9pPr marL="3199104" indent="0">
              <a:buNone/>
              <a:defRPr sz="1800"/>
            </a:lvl9pPr>
          </a:lstStyle>
          <a:p>
            <a:endParaRPr lang="en-US" dirty="0"/>
          </a:p>
        </p:txBody>
      </p:sp>
      <p:sp>
        <p:nvSpPr>
          <p:cNvPr id="4" name="Text Placeholder 3"/>
          <p:cNvSpPr>
            <a:spLocks noGrp="1"/>
          </p:cNvSpPr>
          <p:nvPr>
            <p:ph type="body" sz="half" idx="2"/>
          </p:nvPr>
        </p:nvSpPr>
        <p:spPr>
          <a:xfrm>
            <a:off x="1791889" y="5367757"/>
            <a:ext cx="5486943" cy="804876"/>
          </a:xfrm>
        </p:spPr>
        <p:txBody>
          <a:bodyPr/>
          <a:lstStyle>
            <a:lvl1pPr marL="0" indent="0">
              <a:buNone/>
              <a:defRPr sz="1200"/>
            </a:lvl1pPr>
            <a:lvl2pPr marL="399886" indent="0">
              <a:buNone/>
              <a:defRPr sz="1100"/>
            </a:lvl2pPr>
            <a:lvl3pPr marL="799769" indent="0">
              <a:buNone/>
              <a:defRPr sz="900"/>
            </a:lvl3pPr>
            <a:lvl4pPr marL="1199663" indent="0">
              <a:buNone/>
              <a:defRPr sz="800"/>
            </a:lvl4pPr>
            <a:lvl5pPr marL="1599551" indent="0">
              <a:buNone/>
              <a:defRPr sz="800"/>
            </a:lvl5pPr>
            <a:lvl6pPr marL="1999441" indent="0">
              <a:buNone/>
              <a:defRPr sz="800"/>
            </a:lvl6pPr>
            <a:lvl7pPr marL="2399329" indent="0">
              <a:buNone/>
              <a:defRPr sz="800"/>
            </a:lvl7pPr>
            <a:lvl8pPr marL="2799217" indent="0">
              <a:buNone/>
              <a:defRPr sz="800"/>
            </a:lvl8pPr>
            <a:lvl9pPr marL="3199104"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1417042981"/>
      </p:ext>
    </p:extLst>
  </p:cSld>
  <p:clrMapOvr>
    <a:masterClrMapping/>
  </p:clrMapOvr>
  <p:transition spd="slow">
    <p:push/>
  </p:transition>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04022372"/>
      </p:ext>
    </p:extLst>
  </p:cSld>
  <p:clrMapOvr>
    <a:masterClrMapping/>
  </p:clrMapOvr>
  <p:transition spd="slow">
    <p:push/>
  </p:transition>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07245753"/>
      </p:ext>
    </p:extLst>
  </p:cSld>
  <p:clrMapOvr>
    <a:masterClrMapping/>
  </p:clrMapOvr>
  <p:transition spd="slow">
    <p:push/>
  </p:transition>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27" y="476250"/>
            <a:ext cx="7775575" cy="1062038"/>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685814"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2642285281"/>
      </p:ext>
    </p:extLst>
  </p:cSld>
  <p:clrMapOvr>
    <a:masterClrMapping/>
  </p:clrMapOvr>
  <p:transition spd="slow">
    <p:push/>
  </p:transition>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63396869"/>
      </p:ext>
    </p:extLst>
  </p:cSld>
  <p:clrMapOvr>
    <a:masterClrMapping/>
  </p:clrMapOvr>
  <p:transition spd="slow">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2109393"/>
      </p:ext>
    </p:extLst>
  </p:cSld>
  <p:clrMapOvr>
    <a:masterClrMapping/>
  </p:clrMapOvr>
  <p:transition spd="slow">
    <p:push/>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11229158"/>
      </p:ext>
    </p:extLst>
  </p:cSld>
  <p:clrMapOvr>
    <a:masterClrMapping/>
  </p:clrMapOvr>
  <p:transition spd="slow">
    <p:push/>
  </p:transition>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0" y="4407387"/>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90" y="2907058"/>
            <a:ext cx="7772943" cy="1500322"/>
          </a:xfrm>
        </p:spPr>
        <p:txBody>
          <a:bodyPr anchor="b"/>
          <a:lstStyle>
            <a:lvl1pPr marL="0" indent="0">
              <a:buNone/>
              <a:defRPr sz="1800"/>
            </a:lvl1pPr>
            <a:lvl2pPr marL="400099" indent="0">
              <a:buNone/>
              <a:defRPr sz="1600"/>
            </a:lvl2pPr>
            <a:lvl3pPr marL="800195" indent="0">
              <a:buNone/>
              <a:defRPr sz="1400"/>
            </a:lvl3pPr>
            <a:lvl4pPr marL="1200299" indent="0">
              <a:buNone/>
              <a:defRPr sz="1200"/>
            </a:lvl4pPr>
            <a:lvl5pPr marL="1600398" indent="0">
              <a:buNone/>
              <a:defRPr sz="1200"/>
            </a:lvl5pPr>
            <a:lvl6pPr marL="2000500" indent="0">
              <a:buNone/>
              <a:defRPr sz="1200"/>
            </a:lvl6pPr>
            <a:lvl7pPr marL="2400600" indent="0">
              <a:buNone/>
              <a:defRPr sz="1200"/>
            </a:lvl7pPr>
            <a:lvl8pPr marL="2800700" indent="0">
              <a:buNone/>
              <a:defRPr sz="1200"/>
            </a:lvl8pPr>
            <a:lvl9pPr marL="3200798" indent="0">
              <a:buNone/>
              <a:defRPr sz="1200"/>
            </a:lvl9pPr>
          </a:lstStyle>
          <a:p>
            <a:pPr lvl="0"/>
            <a:r>
              <a:rPr lang="en-US" smtClean="0"/>
              <a:t>Click to edit Master text styles</a:t>
            </a:r>
          </a:p>
        </p:txBody>
      </p:sp>
    </p:spTree>
    <p:extLst>
      <p:ext uri="{BB962C8B-B14F-4D97-AF65-F5344CB8AC3E}">
        <p14:creationId xmlns:p14="http://schemas.microsoft.com/office/powerpoint/2010/main" xmlns="" val="2100170305"/>
      </p:ext>
    </p:extLst>
  </p:cSld>
  <p:clrMapOvr>
    <a:masterClrMapping/>
  </p:clrMapOvr>
  <p:transition spd="slow">
    <p:push/>
  </p:transition>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2"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95497831"/>
      </p:ext>
    </p:extLst>
  </p:cSld>
  <p:clrMapOvr>
    <a:masterClrMapping/>
  </p:clrMapOvr>
  <p:transition spd="slow">
    <p:push/>
  </p:transition>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1" y="275017"/>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400099" indent="0">
              <a:buNone/>
              <a:defRPr sz="1800" b="1"/>
            </a:lvl2pPr>
            <a:lvl3pPr marL="800195" indent="0">
              <a:buNone/>
              <a:defRPr sz="1600" b="1"/>
            </a:lvl3pPr>
            <a:lvl4pPr marL="1200299" indent="0">
              <a:buNone/>
              <a:defRPr sz="1400" b="1"/>
            </a:lvl4pPr>
            <a:lvl5pPr marL="1600398" indent="0">
              <a:buNone/>
              <a:defRPr sz="1400" b="1"/>
            </a:lvl5pPr>
            <a:lvl6pPr marL="2000500" indent="0">
              <a:buNone/>
              <a:defRPr sz="1400" b="1"/>
            </a:lvl6pPr>
            <a:lvl7pPr marL="2400600" indent="0">
              <a:buNone/>
              <a:defRPr sz="1400" b="1"/>
            </a:lvl7pPr>
            <a:lvl8pPr marL="2800700" indent="0">
              <a:buNone/>
              <a:defRPr sz="1400" b="1"/>
            </a:lvl8pPr>
            <a:lvl9pPr marL="320079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400099" indent="0">
              <a:buNone/>
              <a:defRPr sz="1800" b="1"/>
            </a:lvl2pPr>
            <a:lvl3pPr marL="800195" indent="0">
              <a:buNone/>
              <a:defRPr sz="1600" b="1"/>
            </a:lvl3pPr>
            <a:lvl4pPr marL="1200299" indent="0">
              <a:buNone/>
              <a:defRPr sz="1400" b="1"/>
            </a:lvl4pPr>
            <a:lvl5pPr marL="1600398" indent="0">
              <a:buNone/>
              <a:defRPr sz="1400" b="1"/>
            </a:lvl5pPr>
            <a:lvl6pPr marL="2000500" indent="0">
              <a:buNone/>
              <a:defRPr sz="1400" b="1"/>
            </a:lvl6pPr>
            <a:lvl7pPr marL="2400600" indent="0">
              <a:buNone/>
              <a:defRPr sz="1400" b="1"/>
            </a:lvl7pPr>
            <a:lvl8pPr marL="2800700" indent="0">
              <a:buNone/>
              <a:defRPr sz="1400" b="1"/>
            </a:lvl8pPr>
            <a:lvl9pPr marL="320079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279666129"/>
      </p:ext>
    </p:extLst>
  </p:cSld>
  <p:clrMapOvr>
    <a:masterClrMapping/>
  </p:clrMapOvr>
  <p:transition spd="slow">
    <p:push/>
  </p:transition>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343347320"/>
      </p:ext>
    </p:extLst>
  </p:cSld>
  <p:clrMapOvr>
    <a:masterClrMapping/>
  </p:clrMapOvr>
  <p:transition spd="slow">
    <p:push/>
  </p:transition>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65188956"/>
      </p:ext>
    </p:extLst>
  </p:cSld>
  <p:clrMapOvr>
    <a:masterClrMapping/>
  </p:clrMapOvr>
  <p:transition spd="slow">
    <p:push/>
  </p:transition>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1"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1" y="1435539"/>
            <a:ext cx="3008181" cy="4691027"/>
          </a:xfrm>
        </p:spPr>
        <p:txBody>
          <a:bodyPr/>
          <a:lstStyle>
            <a:lvl1pPr marL="0" indent="0">
              <a:buNone/>
              <a:defRPr sz="1200"/>
            </a:lvl1pPr>
            <a:lvl2pPr marL="400099" indent="0">
              <a:buNone/>
              <a:defRPr sz="1100"/>
            </a:lvl2pPr>
            <a:lvl3pPr marL="800195" indent="0">
              <a:buNone/>
              <a:defRPr sz="900"/>
            </a:lvl3pPr>
            <a:lvl4pPr marL="1200299" indent="0">
              <a:buNone/>
              <a:defRPr sz="800"/>
            </a:lvl4pPr>
            <a:lvl5pPr marL="1600398" indent="0">
              <a:buNone/>
              <a:defRPr sz="800"/>
            </a:lvl5pPr>
            <a:lvl6pPr marL="2000500" indent="0">
              <a:buNone/>
              <a:defRPr sz="800"/>
            </a:lvl6pPr>
            <a:lvl7pPr marL="2400600" indent="0">
              <a:buNone/>
              <a:defRPr sz="800"/>
            </a:lvl7pPr>
            <a:lvl8pPr marL="2800700" indent="0">
              <a:buNone/>
              <a:defRPr sz="800"/>
            </a:lvl8pPr>
            <a:lvl9pPr marL="3200798"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580132745"/>
      </p:ext>
    </p:extLst>
  </p:cSld>
  <p:clrMapOvr>
    <a:masterClrMapping/>
  </p:clrMapOvr>
  <p:transition spd="slow">
    <p:push/>
  </p:transition>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86"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86" y="613376"/>
            <a:ext cx="5486943" cy="4113648"/>
          </a:xfrm>
        </p:spPr>
        <p:txBody>
          <a:bodyPr/>
          <a:lstStyle>
            <a:lvl1pPr marL="0" indent="0">
              <a:buNone/>
              <a:defRPr sz="2800"/>
            </a:lvl1pPr>
            <a:lvl2pPr marL="400099" indent="0">
              <a:buNone/>
              <a:defRPr sz="2500"/>
            </a:lvl2pPr>
            <a:lvl3pPr marL="800195" indent="0">
              <a:buNone/>
              <a:defRPr sz="2100"/>
            </a:lvl3pPr>
            <a:lvl4pPr marL="1200299" indent="0">
              <a:buNone/>
              <a:defRPr sz="1800"/>
            </a:lvl4pPr>
            <a:lvl5pPr marL="1600398" indent="0">
              <a:buNone/>
              <a:defRPr sz="1800"/>
            </a:lvl5pPr>
            <a:lvl6pPr marL="2000500" indent="0">
              <a:buNone/>
              <a:defRPr sz="1800"/>
            </a:lvl6pPr>
            <a:lvl7pPr marL="2400600" indent="0">
              <a:buNone/>
              <a:defRPr sz="1800"/>
            </a:lvl7pPr>
            <a:lvl8pPr marL="2800700" indent="0">
              <a:buNone/>
              <a:defRPr sz="1800"/>
            </a:lvl8pPr>
            <a:lvl9pPr marL="3200798" indent="0">
              <a:buNone/>
              <a:defRPr sz="1800"/>
            </a:lvl9pPr>
          </a:lstStyle>
          <a:p>
            <a:endParaRPr lang="en-US" dirty="0"/>
          </a:p>
        </p:txBody>
      </p:sp>
      <p:sp>
        <p:nvSpPr>
          <p:cNvPr id="4" name="Text Placeholder 3"/>
          <p:cNvSpPr>
            <a:spLocks noGrp="1"/>
          </p:cNvSpPr>
          <p:nvPr>
            <p:ph type="body" sz="half" idx="2"/>
          </p:nvPr>
        </p:nvSpPr>
        <p:spPr>
          <a:xfrm>
            <a:off x="1791886" y="5367757"/>
            <a:ext cx="5486943" cy="804876"/>
          </a:xfrm>
        </p:spPr>
        <p:txBody>
          <a:bodyPr/>
          <a:lstStyle>
            <a:lvl1pPr marL="0" indent="0">
              <a:buNone/>
              <a:defRPr sz="1200"/>
            </a:lvl1pPr>
            <a:lvl2pPr marL="400099" indent="0">
              <a:buNone/>
              <a:defRPr sz="1100"/>
            </a:lvl2pPr>
            <a:lvl3pPr marL="800195" indent="0">
              <a:buNone/>
              <a:defRPr sz="900"/>
            </a:lvl3pPr>
            <a:lvl4pPr marL="1200299" indent="0">
              <a:buNone/>
              <a:defRPr sz="800"/>
            </a:lvl4pPr>
            <a:lvl5pPr marL="1600398" indent="0">
              <a:buNone/>
              <a:defRPr sz="800"/>
            </a:lvl5pPr>
            <a:lvl6pPr marL="2000500" indent="0">
              <a:buNone/>
              <a:defRPr sz="800"/>
            </a:lvl6pPr>
            <a:lvl7pPr marL="2400600" indent="0">
              <a:buNone/>
              <a:defRPr sz="800"/>
            </a:lvl7pPr>
            <a:lvl8pPr marL="2800700" indent="0">
              <a:buNone/>
              <a:defRPr sz="800"/>
            </a:lvl8pPr>
            <a:lvl9pPr marL="3200798"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985596979"/>
      </p:ext>
    </p:extLst>
  </p:cSld>
  <p:clrMapOvr>
    <a:masterClrMapping/>
  </p:clrMapOvr>
  <p:transition spd="slow">
    <p:push/>
  </p:transition>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67671602"/>
      </p:ext>
    </p:extLst>
  </p:cSld>
  <p:clrMapOvr>
    <a:masterClrMapping/>
  </p:clrMapOvr>
  <p:transition spd="slow">
    <p:push/>
  </p:transition>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18880863"/>
      </p:ext>
    </p:extLst>
  </p:cSld>
  <p:clrMapOvr>
    <a:masterClrMapping/>
  </p:clrMapOvr>
  <p:transition spd="slow">
    <p:push/>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74228" y="958939"/>
            <a:ext cx="8560283" cy="4878208"/>
          </a:xfrm>
        </p:spPr>
        <p:txBody>
          <a:bodyPr/>
          <a:lstStyle>
            <a:lvl1pPr>
              <a:defRPr>
                <a:latin typeface="Andale Sans for VST" pitchFamily="34" charset="0"/>
              </a:defRPr>
            </a:lvl1pPr>
            <a:lvl2pPr>
              <a:defRPr>
                <a:latin typeface="Andale Sans for VST" pitchFamily="34" charset="0"/>
              </a:defRPr>
            </a:lvl2pPr>
            <a:lvl3pPr>
              <a:defRPr>
                <a:latin typeface="Andale Sans for VST" pitchFamily="34" charset="0"/>
              </a:defRPr>
            </a:lvl3pPr>
            <a:lvl4pPr>
              <a:defRPr>
                <a:latin typeface="Andale Sans for VST"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674697760"/>
      </p:ext>
    </p:extLst>
  </p:cSld>
  <p:clrMapOvr>
    <a:masterClrMapping/>
  </p:clrMapOvr>
  <p:transition spd="slow">
    <p:push/>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24" y="476250"/>
            <a:ext cx="7775575" cy="1062038"/>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685811"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2414863107"/>
      </p:ext>
    </p:extLst>
  </p:cSld>
  <p:clrMapOvr>
    <a:masterClrMapping/>
  </p:clrMapOvr>
  <p:transition spd="slow">
    <p:push/>
  </p:transition>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38251633"/>
      </p:ext>
    </p:extLst>
  </p:cSld>
  <p:clrMapOvr>
    <a:masterClrMapping/>
  </p:clrMapOvr>
  <p:transition spd="slow">
    <p:push/>
  </p:transition>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36531303"/>
      </p:ext>
    </p:extLst>
  </p:cSld>
  <p:clrMapOvr>
    <a:masterClrMapping/>
  </p:clrMapOvr>
  <p:transition spd="slow">
    <p:push/>
  </p:transition>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6" y="4407383"/>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86" y="2907058"/>
            <a:ext cx="7772943" cy="1500322"/>
          </a:xfrm>
        </p:spPr>
        <p:txBody>
          <a:bodyPr anchor="b"/>
          <a:lstStyle>
            <a:lvl1pPr marL="0" indent="0">
              <a:buNone/>
              <a:defRPr sz="1800"/>
            </a:lvl1pPr>
            <a:lvl2pPr marL="400383" indent="0">
              <a:buNone/>
              <a:defRPr sz="1600"/>
            </a:lvl2pPr>
            <a:lvl3pPr marL="800763" indent="0">
              <a:buNone/>
              <a:defRPr sz="1400"/>
            </a:lvl3pPr>
            <a:lvl4pPr marL="1201147" indent="0">
              <a:buNone/>
              <a:defRPr sz="1200"/>
            </a:lvl4pPr>
            <a:lvl5pPr marL="1601529" indent="0">
              <a:buNone/>
              <a:defRPr sz="1200"/>
            </a:lvl5pPr>
            <a:lvl6pPr marL="2001912" indent="0">
              <a:buNone/>
              <a:defRPr sz="1200"/>
            </a:lvl6pPr>
            <a:lvl7pPr marL="2402295" indent="0">
              <a:buNone/>
              <a:defRPr sz="1200"/>
            </a:lvl7pPr>
            <a:lvl8pPr marL="2802676" indent="0">
              <a:buNone/>
              <a:defRPr sz="1200"/>
            </a:lvl8pPr>
            <a:lvl9pPr marL="3203058" indent="0">
              <a:buNone/>
              <a:defRPr sz="1200"/>
            </a:lvl9pPr>
          </a:lstStyle>
          <a:p>
            <a:pPr lvl="0"/>
            <a:r>
              <a:rPr lang="en-US" smtClean="0"/>
              <a:t>Click to edit Master text styles</a:t>
            </a:r>
          </a:p>
        </p:txBody>
      </p:sp>
    </p:spTree>
    <p:extLst>
      <p:ext uri="{BB962C8B-B14F-4D97-AF65-F5344CB8AC3E}">
        <p14:creationId xmlns:p14="http://schemas.microsoft.com/office/powerpoint/2010/main" xmlns="" val="1171845166"/>
      </p:ext>
    </p:extLst>
  </p:cSld>
  <p:clrMapOvr>
    <a:masterClrMapping/>
  </p:clrMapOvr>
  <p:transition spd="slow">
    <p:push/>
  </p:transition>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2"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662620955"/>
      </p:ext>
    </p:extLst>
  </p:cSld>
  <p:clrMapOvr>
    <a:masterClrMapping/>
  </p:clrMapOvr>
  <p:transition spd="slow">
    <p:push/>
  </p:transition>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77" y="275017"/>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400383" indent="0">
              <a:buNone/>
              <a:defRPr sz="1800" b="1"/>
            </a:lvl2pPr>
            <a:lvl3pPr marL="800763" indent="0">
              <a:buNone/>
              <a:defRPr sz="1600" b="1"/>
            </a:lvl3pPr>
            <a:lvl4pPr marL="1201147" indent="0">
              <a:buNone/>
              <a:defRPr sz="1400" b="1"/>
            </a:lvl4pPr>
            <a:lvl5pPr marL="1601529" indent="0">
              <a:buNone/>
              <a:defRPr sz="1400" b="1"/>
            </a:lvl5pPr>
            <a:lvl6pPr marL="2001912" indent="0">
              <a:buNone/>
              <a:defRPr sz="1400" b="1"/>
            </a:lvl6pPr>
            <a:lvl7pPr marL="2402295" indent="0">
              <a:buNone/>
              <a:defRPr sz="1400" b="1"/>
            </a:lvl7pPr>
            <a:lvl8pPr marL="2802676" indent="0">
              <a:buNone/>
              <a:defRPr sz="1400" b="1"/>
            </a:lvl8pPr>
            <a:lvl9pPr marL="320305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400383" indent="0">
              <a:buNone/>
              <a:defRPr sz="1800" b="1"/>
            </a:lvl2pPr>
            <a:lvl3pPr marL="800763" indent="0">
              <a:buNone/>
              <a:defRPr sz="1600" b="1"/>
            </a:lvl3pPr>
            <a:lvl4pPr marL="1201147" indent="0">
              <a:buNone/>
              <a:defRPr sz="1400" b="1"/>
            </a:lvl4pPr>
            <a:lvl5pPr marL="1601529" indent="0">
              <a:buNone/>
              <a:defRPr sz="1400" b="1"/>
            </a:lvl5pPr>
            <a:lvl6pPr marL="2001912" indent="0">
              <a:buNone/>
              <a:defRPr sz="1400" b="1"/>
            </a:lvl6pPr>
            <a:lvl7pPr marL="2402295" indent="0">
              <a:buNone/>
              <a:defRPr sz="1400" b="1"/>
            </a:lvl7pPr>
            <a:lvl8pPr marL="2802676" indent="0">
              <a:buNone/>
              <a:defRPr sz="1400" b="1"/>
            </a:lvl8pPr>
            <a:lvl9pPr marL="320305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99049337"/>
      </p:ext>
    </p:extLst>
  </p:cSld>
  <p:clrMapOvr>
    <a:masterClrMapping/>
  </p:clrMapOvr>
  <p:transition spd="slow">
    <p:push/>
  </p:transition>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4039142819"/>
      </p:ext>
    </p:extLst>
  </p:cSld>
  <p:clrMapOvr>
    <a:masterClrMapping/>
  </p:clrMapOvr>
  <p:transition spd="slow">
    <p:push/>
  </p:transition>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31118443"/>
      </p:ext>
    </p:extLst>
  </p:cSld>
  <p:clrMapOvr>
    <a:masterClrMapping/>
  </p:clrMapOvr>
  <p:transition spd="slow">
    <p:push/>
  </p:transition>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77"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77" y="1435535"/>
            <a:ext cx="3008181" cy="4691027"/>
          </a:xfrm>
        </p:spPr>
        <p:txBody>
          <a:bodyPr/>
          <a:lstStyle>
            <a:lvl1pPr marL="0" indent="0">
              <a:buNone/>
              <a:defRPr sz="1200"/>
            </a:lvl1pPr>
            <a:lvl2pPr marL="400383" indent="0">
              <a:buNone/>
              <a:defRPr sz="1100"/>
            </a:lvl2pPr>
            <a:lvl3pPr marL="800763" indent="0">
              <a:buNone/>
              <a:defRPr sz="900"/>
            </a:lvl3pPr>
            <a:lvl4pPr marL="1201147" indent="0">
              <a:buNone/>
              <a:defRPr sz="800"/>
            </a:lvl4pPr>
            <a:lvl5pPr marL="1601529" indent="0">
              <a:buNone/>
              <a:defRPr sz="800"/>
            </a:lvl5pPr>
            <a:lvl6pPr marL="2001912" indent="0">
              <a:buNone/>
              <a:defRPr sz="800"/>
            </a:lvl6pPr>
            <a:lvl7pPr marL="2402295" indent="0">
              <a:buNone/>
              <a:defRPr sz="800"/>
            </a:lvl7pPr>
            <a:lvl8pPr marL="2802676" indent="0">
              <a:buNone/>
              <a:defRPr sz="800"/>
            </a:lvl8pPr>
            <a:lvl9pPr marL="3203058"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1528991079"/>
      </p:ext>
    </p:extLst>
  </p:cSld>
  <p:clrMapOvr>
    <a:masterClrMapping/>
  </p:clrMapOvr>
  <p:transition spd="slow">
    <p:push/>
  </p:transition>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82"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82" y="613376"/>
            <a:ext cx="5486943" cy="4113648"/>
          </a:xfrm>
        </p:spPr>
        <p:txBody>
          <a:bodyPr/>
          <a:lstStyle>
            <a:lvl1pPr marL="0" indent="0">
              <a:buNone/>
              <a:defRPr sz="2800"/>
            </a:lvl1pPr>
            <a:lvl2pPr marL="400383" indent="0">
              <a:buNone/>
              <a:defRPr sz="2500"/>
            </a:lvl2pPr>
            <a:lvl3pPr marL="800763" indent="0">
              <a:buNone/>
              <a:defRPr sz="2100"/>
            </a:lvl3pPr>
            <a:lvl4pPr marL="1201147" indent="0">
              <a:buNone/>
              <a:defRPr sz="1800"/>
            </a:lvl4pPr>
            <a:lvl5pPr marL="1601529" indent="0">
              <a:buNone/>
              <a:defRPr sz="1800"/>
            </a:lvl5pPr>
            <a:lvl6pPr marL="2001912" indent="0">
              <a:buNone/>
              <a:defRPr sz="1800"/>
            </a:lvl6pPr>
            <a:lvl7pPr marL="2402295" indent="0">
              <a:buNone/>
              <a:defRPr sz="1800"/>
            </a:lvl7pPr>
            <a:lvl8pPr marL="2802676" indent="0">
              <a:buNone/>
              <a:defRPr sz="1800"/>
            </a:lvl8pPr>
            <a:lvl9pPr marL="3203058" indent="0">
              <a:buNone/>
              <a:defRPr sz="1800"/>
            </a:lvl9pPr>
          </a:lstStyle>
          <a:p>
            <a:endParaRPr lang="en-US" dirty="0"/>
          </a:p>
        </p:txBody>
      </p:sp>
      <p:sp>
        <p:nvSpPr>
          <p:cNvPr id="4" name="Text Placeholder 3"/>
          <p:cNvSpPr>
            <a:spLocks noGrp="1"/>
          </p:cNvSpPr>
          <p:nvPr>
            <p:ph type="body" sz="half" idx="2"/>
          </p:nvPr>
        </p:nvSpPr>
        <p:spPr>
          <a:xfrm>
            <a:off x="1791882" y="5367757"/>
            <a:ext cx="5486943" cy="804876"/>
          </a:xfrm>
        </p:spPr>
        <p:txBody>
          <a:bodyPr/>
          <a:lstStyle>
            <a:lvl1pPr marL="0" indent="0">
              <a:buNone/>
              <a:defRPr sz="1200"/>
            </a:lvl1pPr>
            <a:lvl2pPr marL="400383" indent="0">
              <a:buNone/>
              <a:defRPr sz="1100"/>
            </a:lvl2pPr>
            <a:lvl3pPr marL="800763" indent="0">
              <a:buNone/>
              <a:defRPr sz="900"/>
            </a:lvl3pPr>
            <a:lvl4pPr marL="1201147" indent="0">
              <a:buNone/>
              <a:defRPr sz="800"/>
            </a:lvl4pPr>
            <a:lvl5pPr marL="1601529" indent="0">
              <a:buNone/>
              <a:defRPr sz="800"/>
            </a:lvl5pPr>
            <a:lvl6pPr marL="2001912" indent="0">
              <a:buNone/>
              <a:defRPr sz="800"/>
            </a:lvl6pPr>
            <a:lvl7pPr marL="2402295" indent="0">
              <a:buNone/>
              <a:defRPr sz="800"/>
            </a:lvl7pPr>
            <a:lvl8pPr marL="2802676" indent="0">
              <a:buNone/>
              <a:defRPr sz="800"/>
            </a:lvl8pPr>
            <a:lvl9pPr marL="3203058"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299083459"/>
      </p:ext>
    </p:extLst>
  </p:cSld>
  <p:clrMapOvr>
    <a:masterClrMapping/>
  </p:clrMapOvr>
  <p:transition spd="slow">
    <p:push/>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4228" y="958939"/>
            <a:ext cx="8560283" cy="4878208"/>
          </a:xfrm>
        </p:spPr>
        <p:txBody>
          <a:bodyPr/>
          <a:lstStyle/>
          <a:p>
            <a:pPr lvl="0"/>
            <a:r>
              <a:rPr lang="en-US" noProof="0" dirty="0" smtClean="0"/>
              <a:t>Click icon to add table</a:t>
            </a:r>
            <a:endParaRPr lang="en-US" noProof="0" dirty="0"/>
          </a:p>
        </p:txBody>
      </p:sp>
      <p:sp>
        <p:nvSpPr>
          <p:cNvPr id="4" name="Rectangle 18"/>
          <p:cNvSpPr>
            <a:spLocks noGrp="1" noChangeArrowheads="1"/>
          </p:cNvSpPr>
          <p:nvPr>
            <p:ph type="ftr" sz="quarter" idx="10"/>
          </p:nvPr>
        </p:nvSpPr>
        <p:spPr>
          <a:xfrm>
            <a:off x="2209803" y="6248400"/>
            <a:ext cx="4718050" cy="457200"/>
          </a:xfrm>
        </p:spPr>
        <p:txBody>
          <a:bodyPr/>
          <a:lstStyle>
            <a:lvl1pPr algn="ctr">
              <a:defRPr sz="1200"/>
            </a:lvl1pPr>
          </a:lstStyle>
          <a:p>
            <a:pPr>
              <a:defRPr/>
            </a:pPr>
            <a:r>
              <a:rPr lang="en-US" dirty="0"/>
              <a:t>IC Meeting on Controlled Medicines Methodology, </a:t>
            </a:r>
          </a:p>
          <a:p>
            <a:pPr>
              <a:defRPr/>
            </a:pPr>
            <a:r>
              <a:rPr lang="en-US" dirty="0"/>
              <a:t>EMRO, 17  - 19 May 2016</a:t>
            </a:r>
          </a:p>
        </p:txBody>
      </p:sp>
    </p:spTree>
    <p:extLst>
      <p:ext uri="{BB962C8B-B14F-4D97-AF65-F5344CB8AC3E}">
        <p14:creationId xmlns:p14="http://schemas.microsoft.com/office/powerpoint/2010/main" xmlns="" val="2050311519"/>
      </p:ext>
    </p:extLst>
  </p:cSld>
  <p:clrMapOvr>
    <a:masterClrMapping/>
  </p:clrMapOvr>
  <p:transition spd="slow">
    <p:push/>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170005305"/>
      </p:ext>
    </p:extLst>
  </p:cSld>
  <p:clrMapOvr>
    <a:masterClrMapping/>
  </p:clrMapOvr>
  <p:transition spd="slow">
    <p:push/>
  </p:transition>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77249036"/>
      </p:ext>
    </p:extLst>
  </p:cSld>
  <p:clrMapOvr>
    <a:masterClrMapping/>
  </p:clrMapOvr>
  <p:transition spd="slow">
    <p:push/>
  </p:transition>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20" y="476250"/>
            <a:ext cx="7775575" cy="1062038"/>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685807"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2724057824"/>
      </p:ext>
    </p:extLst>
  </p:cSld>
  <p:clrMapOvr>
    <a:masterClrMapping/>
  </p:clrMapOvr>
  <p:transition spd="slow">
    <p:push/>
  </p:transition>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55694560"/>
      </p:ext>
    </p:extLst>
  </p:cSld>
  <p:clrMapOvr>
    <a:masterClrMapping/>
  </p:clrMapOvr>
  <p:transition spd="slow">
    <p:push/>
  </p:transition>
  <p:timing>
    <p:tnLst>
      <p:par>
        <p:cTn id="1" dur="indefinite" restart="never" nodeType="tmRoot"/>
      </p:par>
    </p:tnLst>
  </p:timing>
</p:sldLayout>
</file>

<file path=ppt/slideLayouts/slideLayout1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50066782"/>
      </p:ext>
    </p:extLst>
  </p:cSld>
  <p:clrMapOvr>
    <a:masterClrMapping/>
  </p:clrMapOvr>
  <p:transition spd="slow">
    <p:push/>
  </p:transition>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1" y="4407378"/>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81" y="2907056"/>
            <a:ext cx="7772943" cy="1500322"/>
          </a:xfrm>
        </p:spPr>
        <p:txBody>
          <a:bodyPr anchor="b"/>
          <a:lstStyle>
            <a:lvl1pPr marL="0" indent="0">
              <a:buNone/>
              <a:defRPr sz="1800"/>
            </a:lvl1pPr>
            <a:lvl2pPr marL="400736" indent="0">
              <a:buNone/>
              <a:defRPr sz="1600"/>
            </a:lvl2pPr>
            <a:lvl3pPr marL="801472" indent="0">
              <a:buNone/>
              <a:defRPr sz="1400"/>
            </a:lvl3pPr>
            <a:lvl4pPr marL="1202207" indent="0">
              <a:buNone/>
              <a:defRPr sz="1200"/>
            </a:lvl4pPr>
            <a:lvl5pPr marL="1602943" indent="0">
              <a:buNone/>
              <a:defRPr sz="1200"/>
            </a:lvl5pPr>
            <a:lvl6pPr marL="2003679" indent="0">
              <a:buNone/>
              <a:defRPr sz="1200"/>
            </a:lvl6pPr>
            <a:lvl7pPr marL="2404415" indent="0">
              <a:buNone/>
              <a:defRPr sz="1200"/>
            </a:lvl7pPr>
            <a:lvl8pPr marL="2805151" indent="0">
              <a:buNone/>
              <a:defRPr sz="1200"/>
            </a:lvl8pPr>
            <a:lvl9pPr marL="3205886" indent="0">
              <a:buNone/>
              <a:defRPr sz="1200"/>
            </a:lvl9pPr>
          </a:lstStyle>
          <a:p>
            <a:pPr lvl="0"/>
            <a:r>
              <a:rPr lang="en-US" smtClean="0"/>
              <a:t>Click to edit Master text styles</a:t>
            </a:r>
          </a:p>
        </p:txBody>
      </p:sp>
    </p:spTree>
    <p:extLst>
      <p:ext uri="{BB962C8B-B14F-4D97-AF65-F5344CB8AC3E}">
        <p14:creationId xmlns:p14="http://schemas.microsoft.com/office/powerpoint/2010/main" xmlns="" val="2604217523"/>
      </p:ext>
    </p:extLst>
  </p:cSld>
  <p:clrMapOvr>
    <a:masterClrMapping/>
  </p:clrMapOvr>
  <p:transition spd="slow">
    <p:push/>
  </p:transition>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770797986"/>
      </p:ext>
    </p:extLst>
  </p:cSld>
  <p:clrMapOvr>
    <a:masterClrMapping/>
  </p:clrMapOvr>
  <p:transition spd="slow">
    <p:push/>
  </p:transition>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5012"/>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2" y="1534879"/>
            <a:ext cx="4039867"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2" y="2174172"/>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4" y="1534879"/>
            <a:ext cx="4041225"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4" y="2174172"/>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568203063"/>
      </p:ext>
    </p:extLst>
  </p:cSld>
  <p:clrMapOvr>
    <a:masterClrMapping/>
  </p:clrMapOvr>
  <p:transition spd="slow">
    <p:push/>
  </p:transition>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888188389"/>
      </p:ext>
    </p:extLst>
  </p:cSld>
  <p:clrMapOvr>
    <a:masterClrMapping/>
  </p:clrMapOvr>
  <p:transition spd="slow">
    <p:push/>
  </p:transition>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61509104"/>
      </p:ext>
    </p:extLst>
  </p:cSld>
  <p:clrMapOvr>
    <a:masterClrMapping/>
  </p:clrMapOvr>
  <p:transition spd="slow">
    <p:push/>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 y="0"/>
            <a:ext cx="9144000" cy="6858000"/>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23" tIns="39962" rIns="79923" bIns="39962"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pic>
        <p:nvPicPr>
          <p:cNvPr id="5" name="Picture 2" descr="C:\Documents and Settings\younesh\Desktop\DD\RC 59 footer\Presentation3 cop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1" name="Rectangle 9"/>
          <p:cNvSpPr>
            <a:spLocks noGrp="1" noChangeArrowheads="1"/>
          </p:cNvSpPr>
          <p:nvPr>
            <p:ph type="ctrTitle"/>
          </p:nvPr>
        </p:nvSpPr>
        <p:spPr>
          <a:xfrm>
            <a:off x="1248884" y="1304503"/>
            <a:ext cx="6646233" cy="1333300"/>
          </a:xfrm>
          <a:effectLst/>
        </p:spPr>
        <p:txBody>
          <a:bodyPr lIns="79923" tIns="39962" rIns="79923" bIns="39962"/>
          <a:lstStyle>
            <a:lvl1pPr>
              <a:defRPr sz="4400">
                <a:solidFill>
                  <a:schemeClr val="bg1"/>
                </a:solidFill>
              </a:defRPr>
            </a:lvl1pPr>
          </a:lstStyle>
          <a:p>
            <a:r>
              <a:rPr lang="en-US" smtClean="0"/>
              <a:t>Click to edit Master title style</a:t>
            </a:r>
            <a:endParaRPr lang="en-US"/>
          </a:p>
        </p:txBody>
      </p:sp>
      <p:sp>
        <p:nvSpPr>
          <p:cNvPr id="8202" name="Rectangle 10"/>
          <p:cNvSpPr>
            <a:spLocks noGrp="1" noChangeArrowheads="1"/>
          </p:cNvSpPr>
          <p:nvPr>
            <p:ph type="subTitle" idx="1"/>
          </p:nvPr>
        </p:nvSpPr>
        <p:spPr>
          <a:xfrm>
            <a:off x="1835316" y="2896977"/>
            <a:ext cx="5473368" cy="1589593"/>
          </a:xfrm>
        </p:spPr>
        <p:txBody>
          <a:bodyPr lIns="79923" tIns="39962" rIns="79923" bIns="39962"/>
          <a:lstStyle>
            <a:lvl1pPr marL="0" indent="0" algn="ctr">
              <a:buFont typeface="Wingdings" pitchFamily="2" charset="2"/>
              <a:buNone/>
              <a:defRPr>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xmlns="" val="2086418817"/>
      </p:ext>
    </p:extLst>
  </p:cSld>
  <p:clrMapOvr>
    <a:masterClrMapping/>
  </p:clrMapOvr>
  <p:transition spd="slow">
    <p:push/>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3572"/>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08"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72" y="1435530"/>
            <a:ext cx="3008181" cy="4691027"/>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786155453"/>
      </p:ext>
    </p:extLst>
  </p:cSld>
  <p:clrMapOvr>
    <a:masterClrMapping/>
  </p:clrMapOvr>
  <p:transition spd="slow">
    <p:push/>
  </p:transition>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77"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77" y="613376"/>
            <a:ext cx="5486943" cy="4113648"/>
          </a:xfrm>
        </p:spPr>
        <p:txBody>
          <a:bodyPr/>
          <a:lstStyle>
            <a:lvl1pPr marL="0" indent="0">
              <a:buNone/>
              <a:defRPr sz="2800"/>
            </a:lvl1pPr>
            <a:lvl2pPr marL="400736" indent="0">
              <a:buNone/>
              <a:defRPr sz="2500"/>
            </a:lvl2pPr>
            <a:lvl3pPr marL="801472" indent="0">
              <a:buNone/>
              <a:defRPr sz="2100"/>
            </a:lvl3pPr>
            <a:lvl4pPr marL="1202207" indent="0">
              <a:buNone/>
              <a:defRPr sz="1800"/>
            </a:lvl4pPr>
            <a:lvl5pPr marL="1602943" indent="0">
              <a:buNone/>
              <a:defRPr sz="1800"/>
            </a:lvl5pPr>
            <a:lvl6pPr marL="2003679" indent="0">
              <a:buNone/>
              <a:defRPr sz="1800"/>
            </a:lvl6pPr>
            <a:lvl7pPr marL="2404415" indent="0">
              <a:buNone/>
              <a:defRPr sz="1800"/>
            </a:lvl7pPr>
            <a:lvl8pPr marL="2805151" indent="0">
              <a:buNone/>
              <a:defRPr sz="1800"/>
            </a:lvl8pPr>
            <a:lvl9pPr marL="3205886" indent="0">
              <a:buNone/>
              <a:defRPr sz="1800"/>
            </a:lvl9pPr>
          </a:lstStyle>
          <a:p>
            <a:endParaRPr lang="en-US" dirty="0"/>
          </a:p>
        </p:txBody>
      </p:sp>
      <p:sp>
        <p:nvSpPr>
          <p:cNvPr id="4" name="Text Placeholder 3"/>
          <p:cNvSpPr>
            <a:spLocks noGrp="1"/>
          </p:cNvSpPr>
          <p:nvPr>
            <p:ph type="body" sz="half" idx="2"/>
          </p:nvPr>
        </p:nvSpPr>
        <p:spPr>
          <a:xfrm>
            <a:off x="1791877" y="5367757"/>
            <a:ext cx="5486943" cy="804876"/>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2872839456"/>
      </p:ext>
    </p:extLst>
  </p:cSld>
  <p:clrMapOvr>
    <a:masterClrMapping/>
  </p:clrMapOvr>
  <p:transition spd="slow">
    <p:push/>
  </p:transition>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66906721"/>
      </p:ext>
    </p:extLst>
  </p:cSld>
  <p:clrMapOvr>
    <a:masterClrMapping/>
  </p:clrMapOvr>
  <p:transition spd="slow">
    <p:push/>
  </p:transition>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39361945"/>
      </p:ext>
    </p:extLst>
  </p:cSld>
  <p:clrMapOvr>
    <a:masterClrMapping/>
  </p:clrMapOvr>
  <p:transition spd="slow">
    <p:push/>
  </p:transition>
  <p:timing>
    <p:tnLst>
      <p:par>
        <p:cTn id="1" dur="indefinite" restart="never" nodeType="tmRoot"/>
      </p:par>
    </p:tnLst>
  </p:timing>
</p:sldLayout>
</file>

<file path=ppt/slideLayouts/slideLayout16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15" y="476250"/>
            <a:ext cx="7775575" cy="1062038"/>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685802"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76501706"/>
      </p:ext>
    </p:extLst>
  </p:cSld>
  <p:clrMapOvr>
    <a:masterClrMapping/>
  </p:clrMapOvr>
  <p:transition spd="slow">
    <p:pu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a:xfrm>
            <a:off x="2286000" y="6248400"/>
            <a:ext cx="4641850" cy="533400"/>
          </a:xfrm>
        </p:spPr>
        <p:txBody>
          <a:bodyPr/>
          <a:lstStyle>
            <a:lvl1pPr algn="ctr">
              <a:defRPr sz="1400" i="0"/>
            </a:lvl1pPr>
          </a:lstStyle>
          <a:p>
            <a:pPr>
              <a:defRPr/>
            </a:pPr>
            <a:r>
              <a:rPr lang="en-US" dirty="0"/>
              <a:t>IC Meeting on Controlled Medicines Methodology, </a:t>
            </a:r>
          </a:p>
          <a:p>
            <a:pPr>
              <a:defRPr/>
            </a:pPr>
            <a:r>
              <a:rPr lang="en-US" dirty="0"/>
              <a:t>EMRO, 17-19 May 2016</a:t>
            </a:r>
          </a:p>
        </p:txBody>
      </p:sp>
    </p:spTree>
    <p:extLst>
      <p:ext uri="{BB962C8B-B14F-4D97-AF65-F5344CB8AC3E}">
        <p14:creationId xmlns:p14="http://schemas.microsoft.com/office/powerpoint/2010/main" xmlns="" val="1476444055"/>
      </p:ext>
    </p:extLst>
  </p:cSld>
  <p:clrMapOvr>
    <a:masterClrMapping/>
  </p:clrMapOvr>
  <p:transition spd="slow">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7" y="4407394"/>
            <a:ext cx="7772943" cy="1362097"/>
          </a:xfrm>
        </p:spPr>
        <p:txBody>
          <a:bodyPr anchor="t"/>
          <a:lstStyle>
            <a:lvl1pPr algn="l">
              <a:defRPr sz="3500" b="1" cap="all">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197" y="2907058"/>
            <a:ext cx="7772943" cy="1500322"/>
          </a:xfrm>
        </p:spPr>
        <p:txBody>
          <a:bodyPr anchor="b"/>
          <a:lstStyle>
            <a:lvl1pPr marL="0" indent="0">
              <a:buNone/>
              <a:defRPr sz="1800"/>
            </a:lvl1pPr>
            <a:lvl2pPr marL="399602" indent="0">
              <a:buNone/>
              <a:defRPr sz="1600"/>
            </a:lvl2pPr>
            <a:lvl3pPr marL="799204" indent="0">
              <a:buNone/>
              <a:defRPr sz="1400"/>
            </a:lvl3pPr>
            <a:lvl4pPr marL="1198816" indent="0">
              <a:buNone/>
              <a:defRPr sz="1200"/>
            </a:lvl4pPr>
            <a:lvl5pPr marL="1598422" indent="0">
              <a:buNone/>
              <a:defRPr sz="1200"/>
            </a:lvl5pPr>
            <a:lvl6pPr marL="1998030" indent="0">
              <a:buNone/>
              <a:defRPr sz="1200"/>
            </a:lvl6pPr>
            <a:lvl7pPr marL="2397637" indent="0">
              <a:buNone/>
              <a:defRPr sz="1200"/>
            </a:lvl7pPr>
            <a:lvl8pPr marL="2797241" indent="0">
              <a:buNone/>
              <a:defRPr sz="1200"/>
            </a:lvl8pPr>
            <a:lvl9pPr marL="3196848" indent="0">
              <a:buNone/>
              <a:defRPr sz="1200"/>
            </a:lvl9pPr>
          </a:lstStyle>
          <a:p>
            <a:pPr lvl="0"/>
            <a:r>
              <a:rPr lang="en-US" smtClean="0"/>
              <a:t>Click to edit Master text styles</a:t>
            </a:r>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662425670"/>
      </p:ext>
    </p:extLst>
  </p:cSld>
  <p:clrMapOvr>
    <a:masterClrMapping/>
  </p:clrMapOvr>
  <p:transition spd="slow">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68332" y="1500339"/>
            <a:ext cx="4008644"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07295" y="1500339"/>
            <a:ext cx="4010002"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077932954"/>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a:xfrm>
            <a:off x="2286000" y="6248400"/>
            <a:ext cx="4641850" cy="533400"/>
          </a:xfrm>
        </p:spPr>
        <p:txBody>
          <a:bodyPr/>
          <a:lstStyle>
            <a:lvl1pPr algn="ctr">
              <a:defRPr sz="1400" i="0"/>
            </a:lvl1pPr>
          </a:lstStyle>
          <a:p>
            <a:pPr>
              <a:defRPr/>
            </a:pPr>
            <a:r>
              <a:rPr lang="en-US" dirty="0" smtClean="0"/>
              <a:t>WHO GGM, 12-16 March 2017</a:t>
            </a:r>
          </a:p>
          <a:p>
            <a:pPr>
              <a:defRPr/>
            </a:pPr>
            <a:r>
              <a:rPr lang="en-US" dirty="0" smtClean="0"/>
              <a:t>Beirut, Lebanon</a:t>
            </a:r>
            <a:endParaRPr lang="en-US" dirty="0"/>
          </a:p>
        </p:txBody>
      </p:sp>
    </p:spTree>
    <p:extLst>
      <p:ext uri="{BB962C8B-B14F-4D97-AF65-F5344CB8AC3E}">
        <p14:creationId xmlns:p14="http://schemas.microsoft.com/office/powerpoint/2010/main" xmlns="" val="2155066267"/>
      </p:ext>
    </p:extLst>
  </p:cSld>
  <p:clrMapOvr>
    <a:masterClrMapping/>
  </p:clrMapOvr>
  <p:transition spd="slow">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8" y="275017"/>
            <a:ext cx="8229057" cy="1143240"/>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602" indent="0">
              <a:buNone/>
              <a:defRPr sz="1800" b="1"/>
            </a:lvl2pPr>
            <a:lvl3pPr marL="799204" indent="0">
              <a:buNone/>
              <a:defRPr sz="1600" b="1"/>
            </a:lvl3pPr>
            <a:lvl4pPr marL="1198816" indent="0">
              <a:buNone/>
              <a:defRPr sz="1400" b="1"/>
            </a:lvl4pPr>
            <a:lvl5pPr marL="1598422" indent="0">
              <a:buNone/>
              <a:defRPr sz="1400" b="1"/>
            </a:lvl5pPr>
            <a:lvl6pPr marL="1998030" indent="0">
              <a:buNone/>
              <a:defRPr sz="1400" b="1"/>
            </a:lvl6pPr>
            <a:lvl7pPr marL="2397637" indent="0">
              <a:buNone/>
              <a:defRPr sz="1400" b="1"/>
            </a:lvl7pPr>
            <a:lvl8pPr marL="2797241" indent="0">
              <a:buNone/>
              <a:defRPr sz="1400" b="1"/>
            </a:lvl8pPr>
            <a:lvl9pPr marL="319684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602" indent="0">
              <a:buNone/>
              <a:defRPr sz="1800" b="1"/>
            </a:lvl2pPr>
            <a:lvl3pPr marL="799204" indent="0">
              <a:buNone/>
              <a:defRPr sz="1600" b="1"/>
            </a:lvl3pPr>
            <a:lvl4pPr marL="1198816" indent="0">
              <a:buNone/>
              <a:defRPr sz="1400" b="1"/>
            </a:lvl4pPr>
            <a:lvl5pPr marL="1598422" indent="0">
              <a:buNone/>
              <a:defRPr sz="1400" b="1"/>
            </a:lvl5pPr>
            <a:lvl6pPr marL="1998030" indent="0">
              <a:buNone/>
              <a:defRPr sz="1400" b="1"/>
            </a:lvl6pPr>
            <a:lvl7pPr marL="2397637" indent="0">
              <a:buNone/>
              <a:defRPr sz="1400" b="1"/>
            </a:lvl7pPr>
            <a:lvl8pPr marL="2797241" indent="0">
              <a:buNone/>
              <a:defRPr sz="1400" b="1"/>
            </a:lvl8pPr>
            <a:lvl9pPr marL="319684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874198"/>
      </p:ext>
    </p:extLst>
  </p:cSld>
  <p:clrMapOvr>
    <a:masterClrMapping/>
  </p:clrMapOvr>
  <p:transition spd="slow">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383710562"/>
      </p:ext>
    </p:extLst>
  </p:cSld>
  <p:clrMapOvr>
    <a:masterClrMapping/>
  </p:clrMapOvr>
  <p:transition spd="slow">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53402825"/>
      </p:ext>
    </p:extLst>
  </p:cSld>
  <p:clrMapOvr>
    <a:masterClrMapping/>
  </p:clrMapOvr>
  <p:transition spd="slow">
    <p:pu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8"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8" y="1435546"/>
            <a:ext cx="3008181" cy="4691027"/>
          </a:xfrm>
        </p:spPr>
        <p:txBody>
          <a:bodyPr/>
          <a:lstStyle>
            <a:lvl1pPr marL="0" indent="0">
              <a:buNone/>
              <a:defRPr sz="1200"/>
            </a:lvl1pPr>
            <a:lvl2pPr marL="399602" indent="0">
              <a:buNone/>
              <a:defRPr sz="1100"/>
            </a:lvl2pPr>
            <a:lvl3pPr marL="799204" indent="0">
              <a:buNone/>
              <a:defRPr sz="900"/>
            </a:lvl3pPr>
            <a:lvl4pPr marL="1198816" indent="0">
              <a:buNone/>
              <a:defRPr sz="800"/>
            </a:lvl4pPr>
            <a:lvl5pPr marL="1598422" indent="0">
              <a:buNone/>
              <a:defRPr sz="800"/>
            </a:lvl5pPr>
            <a:lvl6pPr marL="1998030" indent="0">
              <a:buNone/>
              <a:defRPr sz="800"/>
            </a:lvl6pPr>
            <a:lvl7pPr marL="2397637" indent="0">
              <a:buNone/>
              <a:defRPr sz="800"/>
            </a:lvl7pPr>
            <a:lvl8pPr marL="2797241" indent="0">
              <a:buNone/>
              <a:defRPr sz="800"/>
            </a:lvl8pPr>
            <a:lvl9pPr marL="3196848"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028459371"/>
      </p:ext>
    </p:extLst>
  </p:cSld>
  <p:clrMapOvr>
    <a:masterClrMapping/>
  </p:clrMapOvr>
  <p:transition spd="slow">
    <p:pu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3"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3" y="613376"/>
            <a:ext cx="5486943" cy="4113648"/>
          </a:xfrm>
        </p:spPr>
        <p:txBody>
          <a:bodyPr/>
          <a:lstStyle>
            <a:lvl1pPr marL="0" indent="0">
              <a:buNone/>
              <a:defRPr sz="2800"/>
            </a:lvl1pPr>
            <a:lvl2pPr marL="399602" indent="0">
              <a:buNone/>
              <a:defRPr sz="2500"/>
            </a:lvl2pPr>
            <a:lvl3pPr marL="799204" indent="0">
              <a:buNone/>
              <a:defRPr sz="2100"/>
            </a:lvl3pPr>
            <a:lvl4pPr marL="1198816" indent="0">
              <a:buNone/>
              <a:defRPr sz="1800"/>
            </a:lvl4pPr>
            <a:lvl5pPr marL="1598422" indent="0">
              <a:buNone/>
              <a:defRPr sz="1800"/>
            </a:lvl5pPr>
            <a:lvl6pPr marL="1998030" indent="0">
              <a:buNone/>
              <a:defRPr sz="1800"/>
            </a:lvl6pPr>
            <a:lvl7pPr marL="2397637" indent="0">
              <a:buNone/>
              <a:defRPr sz="1800"/>
            </a:lvl7pPr>
            <a:lvl8pPr marL="2797241" indent="0">
              <a:buNone/>
              <a:defRPr sz="1800"/>
            </a:lvl8pPr>
            <a:lvl9pPr marL="3196848"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791893" y="5367757"/>
            <a:ext cx="5486943" cy="804876"/>
          </a:xfrm>
        </p:spPr>
        <p:txBody>
          <a:bodyPr/>
          <a:lstStyle>
            <a:lvl1pPr marL="0" indent="0">
              <a:buNone/>
              <a:defRPr sz="1200"/>
            </a:lvl1pPr>
            <a:lvl2pPr marL="399602" indent="0">
              <a:buNone/>
              <a:defRPr sz="1100"/>
            </a:lvl2pPr>
            <a:lvl3pPr marL="799204" indent="0">
              <a:buNone/>
              <a:defRPr sz="900"/>
            </a:lvl3pPr>
            <a:lvl4pPr marL="1198816" indent="0">
              <a:buNone/>
              <a:defRPr sz="800"/>
            </a:lvl4pPr>
            <a:lvl5pPr marL="1598422" indent="0">
              <a:buNone/>
              <a:defRPr sz="800"/>
            </a:lvl5pPr>
            <a:lvl6pPr marL="1998030" indent="0">
              <a:buNone/>
              <a:defRPr sz="800"/>
            </a:lvl6pPr>
            <a:lvl7pPr marL="2397637" indent="0">
              <a:buNone/>
              <a:defRPr sz="800"/>
            </a:lvl7pPr>
            <a:lvl8pPr marL="2797241" indent="0">
              <a:buNone/>
              <a:defRPr sz="800"/>
            </a:lvl8pPr>
            <a:lvl9pPr marL="3196848"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293465091"/>
      </p:ext>
    </p:extLst>
  </p:cSld>
  <p:clrMapOvr>
    <a:masterClrMapping/>
  </p:clrMapOvr>
  <p:transition spd="slow">
    <p:pu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622095235"/>
      </p:ext>
    </p:extLst>
  </p:cSld>
  <p:clrMapOvr>
    <a:masterClrMapping/>
  </p:clrMapOvr>
  <p:transition spd="slow">
    <p:pu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27682" cy="58515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532760468"/>
      </p:ext>
    </p:extLst>
  </p:cSld>
  <p:clrMapOvr>
    <a:masterClrMapping/>
  </p:clrMapOvr>
  <p:transition spd="slow">
    <p:pu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9796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77865759"/>
      </p:ext>
    </p:extLst>
  </p:cSld>
  <p:clrMapOvr>
    <a:masterClrMapping/>
  </p:clrMapOvr>
  <p:transition spd="slow">
    <p:pu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563170741"/>
      </p:ext>
    </p:extLst>
  </p:cSld>
  <p:clrMapOvr>
    <a:masterClrMapping/>
  </p:clrMapOvr>
  <p:transition spd="slow">
    <p:pu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74228" y="958939"/>
            <a:ext cx="8560283" cy="4878208"/>
          </a:xfrm>
        </p:spPr>
        <p:txBody>
          <a:bodyPr/>
          <a:lstStyle>
            <a:lvl1pPr>
              <a:defRPr>
                <a:latin typeface="Andale Sans for VST" pitchFamily="34" charset="0"/>
              </a:defRPr>
            </a:lvl1pPr>
            <a:lvl2pPr>
              <a:defRPr>
                <a:latin typeface="Andale Sans for VST" pitchFamily="34" charset="0"/>
              </a:defRPr>
            </a:lvl2pPr>
            <a:lvl3pPr>
              <a:defRPr>
                <a:latin typeface="Andale Sans for VST" pitchFamily="34" charset="0"/>
              </a:defRPr>
            </a:lvl3pPr>
            <a:lvl4pPr>
              <a:defRPr>
                <a:latin typeface="Andale Sans for VST"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76357267"/>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7" y="4407394"/>
            <a:ext cx="7772943" cy="1362097"/>
          </a:xfrm>
        </p:spPr>
        <p:txBody>
          <a:bodyPr anchor="t"/>
          <a:lstStyle>
            <a:lvl1pPr algn="l">
              <a:defRPr sz="3500" b="1" cap="all">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197" y="2907058"/>
            <a:ext cx="7772943" cy="1500322"/>
          </a:xfrm>
        </p:spPr>
        <p:txBody>
          <a:bodyPr anchor="b"/>
          <a:lstStyle>
            <a:lvl1pPr marL="0" indent="0">
              <a:buNone/>
              <a:defRPr sz="1800"/>
            </a:lvl1pPr>
            <a:lvl2pPr marL="399602" indent="0">
              <a:buNone/>
              <a:defRPr sz="1600"/>
            </a:lvl2pPr>
            <a:lvl3pPr marL="799204" indent="0">
              <a:buNone/>
              <a:defRPr sz="1400"/>
            </a:lvl3pPr>
            <a:lvl4pPr marL="1198816" indent="0">
              <a:buNone/>
              <a:defRPr sz="1200"/>
            </a:lvl4pPr>
            <a:lvl5pPr marL="1598422" indent="0">
              <a:buNone/>
              <a:defRPr sz="1200"/>
            </a:lvl5pPr>
            <a:lvl6pPr marL="1998030" indent="0">
              <a:buNone/>
              <a:defRPr sz="1200"/>
            </a:lvl6pPr>
            <a:lvl7pPr marL="2397637" indent="0">
              <a:buNone/>
              <a:defRPr sz="1200"/>
            </a:lvl7pPr>
            <a:lvl8pPr marL="2797241" indent="0">
              <a:buNone/>
              <a:defRPr sz="1200"/>
            </a:lvl8pPr>
            <a:lvl9pPr marL="3196848" indent="0">
              <a:buNone/>
              <a:defRPr sz="1200"/>
            </a:lvl9pPr>
          </a:lstStyle>
          <a:p>
            <a:pPr lvl="0"/>
            <a:r>
              <a:rPr lang="en-US" smtClean="0"/>
              <a:t>Click to edit Master text styles</a:t>
            </a:r>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205279755"/>
      </p:ext>
    </p:extLst>
  </p:cSld>
  <p:clrMapOvr>
    <a:masterClrMapping/>
  </p:clrMapOvr>
  <p:transition spd="slow">
    <p:pu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4228" y="958939"/>
            <a:ext cx="8560283" cy="4878208"/>
          </a:xfrm>
        </p:spPr>
        <p:txBody>
          <a:bodyPr/>
          <a:lstStyle/>
          <a:p>
            <a:pPr lvl="0"/>
            <a:r>
              <a:rPr lang="en-US" noProof="0" dirty="0" smtClean="0"/>
              <a:t>Click icon to add table</a:t>
            </a:r>
            <a:endParaRPr lang="en-US" noProof="0" dirty="0"/>
          </a:p>
        </p:txBody>
      </p:sp>
      <p:sp>
        <p:nvSpPr>
          <p:cNvPr id="4" name="Rectangle 18"/>
          <p:cNvSpPr>
            <a:spLocks noGrp="1" noChangeArrowheads="1"/>
          </p:cNvSpPr>
          <p:nvPr>
            <p:ph type="ftr" sz="quarter" idx="10"/>
          </p:nvPr>
        </p:nvSpPr>
        <p:spPr>
          <a:xfrm>
            <a:off x="2209803" y="6248400"/>
            <a:ext cx="4718050" cy="457200"/>
          </a:xfrm>
        </p:spPr>
        <p:txBody>
          <a:bodyPr/>
          <a:lstStyle>
            <a:lvl1pPr algn="ctr">
              <a:defRPr sz="1200"/>
            </a:lvl1pPr>
          </a:lstStyle>
          <a:p>
            <a:pPr>
              <a:defRPr/>
            </a:pPr>
            <a:r>
              <a:rPr lang="en-US" dirty="0"/>
              <a:t>IC Meeting on Controlled Medicines Methodology, </a:t>
            </a:r>
          </a:p>
          <a:p>
            <a:pPr>
              <a:defRPr/>
            </a:pPr>
            <a:r>
              <a:rPr lang="en-US" dirty="0"/>
              <a:t>EMRO, 17  - 19 May 2016</a:t>
            </a:r>
          </a:p>
        </p:txBody>
      </p:sp>
    </p:spTree>
    <p:extLst>
      <p:ext uri="{BB962C8B-B14F-4D97-AF65-F5344CB8AC3E}">
        <p14:creationId xmlns:p14="http://schemas.microsoft.com/office/powerpoint/2010/main" xmlns="" val="4218610983"/>
      </p:ext>
    </p:extLst>
  </p:cSld>
  <p:clrMapOvr>
    <a:masterClrMapping/>
  </p:clrMapOvr>
  <p:transition spd="slow">
    <p:pu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4"/>
            <a:ext cx="6400800" cy="1752600"/>
          </a:xfrm>
        </p:spPr>
        <p:txBody>
          <a:bodyPr/>
          <a:lstStyle>
            <a:lvl1pPr marL="0" indent="0" algn="ctr">
              <a:buNone/>
              <a:defRPr/>
            </a:lvl1pPr>
            <a:lvl2pPr marL="456073" indent="0" algn="ctr">
              <a:buNone/>
              <a:defRPr/>
            </a:lvl2pPr>
            <a:lvl3pPr marL="912144" indent="0" algn="ctr">
              <a:buNone/>
              <a:defRPr/>
            </a:lvl3pPr>
            <a:lvl4pPr marL="1368217" indent="0" algn="ctr">
              <a:buNone/>
              <a:defRPr/>
            </a:lvl4pPr>
            <a:lvl5pPr marL="1824289" indent="0" algn="ctr">
              <a:buNone/>
              <a:defRPr/>
            </a:lvl5pPr>
            <a:lvl6pPr marL="2280358" indent="0" algn="ctr">
              <a:buNone/>
              <a:defRPr/>
            </a:lvl6pPr>
            <a:lvl7pPr marL="2736433" indent="0" algn="ctr">
              <a:buNone/>
              <a:defRPr/>
            </a:lvl7pPr>
            <a:lvl8pPr marL="3192504" indent="0" algn="ctr">
              <a:buNone/>
              <a:defRPr/>
            </a:lvl8pPr>
            <a:lvl9pPr marL="364857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73724695"/>
      </p:ext>
    </p:extLst>
  </p:cSld>
  <p:clrMapOvr>
    <a:masterClrMapping/>
  </p:clrMapOvr>
  <p:transition spd="slow">
    <p:push/>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301348124"/>
      </p:ext>
    </p:extLst>
  </p:cSld>
  <p:clrMapOvr>
    <a:masterClrMapping/>
  </p:clrMapOvr>
  <p:transition spd="slow">
    <p:push/>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073" indent="0">
              <a:buNone/>
              <a:defRPr sz="1800"/>
            </a:lvl2pPr>
            <a:lvl3pPr marL="912144" indent="0">
              <a:buNone/>
              <a:defRPr sz="1600"/>
            </a:lvl3pPr>
            <a:lvl4pPr marL="1368217" indent="0">
              <a:buNone/>
              <a:defRPr sz="1400"/>
            </a:lvl4pPr>
            <a:lvl5pPr marL="1824289" indent="0">
              <a:buNone/>
              <a:defRPr sz="1400"/>
            </a:lvl5pPr>
            <a:lvl6pPr marL="2280358" indent="0">
              <a:buNone/>
              <a:defRPr sz="1400"/>
            </a:lvl6pPr>
            <a:lvl7pPr marL="2736433" indent="0">
              <a:buNone/>
              <a:defRPr sz="1400"/>
            </a:lvl7pPr>
            <a:lvl8pPr marL="3192504" indent="0">
              <a:buNone/>
              <a:defRPr sz="1400"/>
            </a:lvl8pPr>
            <a:lvl9pPr marL="3648573"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600573722"/>
      </p:ext>
    </p:extLst>
  </p:cSld>
  <p:clrMapOvr>
    <a:masterClrMapping/>
  </p:clrMapOvr>
  <p:transition spd="slow">
    <p:push/>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14" y="1981200"/>
            <a:ext cx="3821113"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981200"/>
            <a:ext cx="3821112"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38672839"/>
      </p:ext>
    </p:extLst>
  </p:cSld>
  <p:clrMapOvr>
    <a:masterClrMapping/>
  </p:clrMapOvr>
  <p:transition spd="slow">
    <p:pu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073" indent="0">
              <a:buNone/>
              <a:defRPr sz="2000" b="1"/>
            </a:lvl2pPr>
            <a:lvl3pPr marL="912144" indent="0">
              <a:buNone/>
              <a:defRPr sz="1800" b="1"/>
            </a:lvl3pPr>
            <a:lvl4pPr marL="1368217" indent="0">
              <a:buNone/>
              <a:defRPr sz="1600" b="1"/>
            </a:lvl4pPr>
            <a:lvl5pPr marL="1824289" indent="0">
              <a:buNone/>
              <a:defRPr sz="1600" b="1"/>
            </a:lvl5pPr>
            <a:lvl6pPr marL="2280358" indent="0">
              <a:buNone/>
              <a:defRPr sz="1600" b="1"/>
            </a:lvl6pPr>
            <a:lvl7pPr marL="2736433" indent="0">
              <a:buNone/>
              <a:defRPr sz="1600" b="1"/>
            </a:lvl7pPr>
            <a:lvl8pPr marL="3192504" indent="0">
              <a:buNone/>
              <a:defRPr sz="1600" b="1"/>
            </a:lvl8pPr>
            <a:lvl9pPr marL="36485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9" y="1535113"/>
            <a:ext cx="4041775" cy="639762"/>
          </a:xfrm>
        </p:spPr>
        <p:txBody>
          <a:bodyPr anchor="b"/>
          <a:lstStyle>
            <a:lvl1pPr marL="0" indent="0">
              <a:buNone/>
              <a:defRPr sz="2400" b="1"/>
            </a:lvl1pPr>
            <a:lvl2pPr marL="456073" indent="0">
              <a:buNone/>
              <a:defRPr sz="2000" b="1"/>
            </a:lvl2pPr>
            <a:lvl3pPr marL="912144" indent="0">
              <a:buNone/>
              <a:defRPr sz="1800" b="1"/>
            </a:lvl3pPr>
            <a:lvl4pPr marL="1368217" indent="0">
              <a:buNone/>
              <a:defRPr sz="1600" b="1"/>
            </a:lvl4pPr>
            <a:lvl5pPr marL="1824289" indent="0">
              <a:buNone/>
              <a:defRPr sz="1600" b="1"/>
            </a:lvl5pPr>
            <a:lvl6pPr marL="2280358" indent="0">
              <a:buNone/>
              <a:defRPr sz="1600" b="1"/>
            </a:lvl6pPr>
            <a:lvl7pPr marL="2736433" indent="0">
              <a:buNone/>
              <a:defRPr sz="1600" b="1"/>
            </a:lvl7pPr>
            <a:lvl8pPr marL="3192504" indent="0">
              <a:buNone/>
              <a:defRPr sz="1600" b="1"/>
            </a:lvl8pPr>
            <a:lvl9pPr marL="36485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223676231"/>
      </p:ext>
    </p:extLst>
  </p:cSld>
  <p:clrMapOvr>
    <a:masterClrMapping/>
  </p:clrMapOvr>
  <p:transition spd="slow">
    <p:push/>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785465921"/>
      </p:ext>
    </p:extLst>
  </p:cSld>
  <p:clrMapOvr>
    <a:masterClrMapping/>
  </p:clrMapOvr>
  <p:transition spd="slow">
    <p:push/>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3074222"/>
      </p:ext>
    </p:extLst>
  </p:cSld>
  <p:clrMapOvr>
    <a:masterClrMapping/>
  </p:clrMapOvr>
  <p:transition spd="slow">
    <p:push/>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4" y="1435100"/>
            <a:ext cx="3008313" cy="4691063"/>
          </a:xfrm>
        </p:spPr>
        <p:txBody>
          <a:bodyPr/>
          <a:lstStyle>
            <a:lvl1pPr marL="0" indent="0">
              <a:buNone/>
              <a:defRPr sz="1400"/>
            </a:lvl1pPr>
            <a:lvl2pPr marL="456073" indent="0">
              <a:buNone/>
              <a:defRPr sz="1200"/>
            </a:lvl2pPr>
            <a:lvl3pPr marL="912144" indent="0">
              <a:buNone/>
              <a:defRPr sz="1000"/>
            </a:lvl3pPr>
            <a:lvl4pPr marL="1368217" indent="0">
              <a:buNone/>
              <a:defRPr sz="900"/>
            </a:lvl4pPr>
            <a:lvl5pPr marL="1824289" indent="0">
              <a:buNone/>
              <a:defRPr sz="900"/>
            </a:lvl5pPr>
            <a:lvl6pPr marL="2280358" indent="0">
              <a:buNone/>
              <a:defRPr sz="900"/>
            </a:lvl6pPr>
            <a:lvl7pPr marL="2736433" indent="0">
              <a:buNone/>
              <a:defRPr sz="900"/>
            </a:lvl7pPr>
            <a:lvl8pPr marL="3192504" indent="0">
              <a:buNone/>
              <a:defRPr sz="900"/>
            </a:lvl8pPr>
            <a:lvl9pPr marL="3648573"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947810336"/>
      </p:ext>
    </p:extLst>
  </p:cSld>
  <p:clrMapOvr>
    <a:masterClrMapping/>
  </p:clrMapOvr>
  <p:transition spd="slow">
    <p:pu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073" indent="0">
              <a:buNone/>
              <a:defRPr sz="2800"/>
            </a:lvl2pPr>
            <a:lvl3pPr marL="912144" indent="0">
              <a:buNone/>
              <a:defRPr sz="2400"/>
            </a:lvl3pPr>
            <a:lvl4pPr marL="1368217" indent="0">
              <a:buNone/>
              <a:defRPr sz="2000"/>
            </a:lvl4pPr>
            <a:lvl5pPr marL="1824289" indent="0">
              <a:buNone/>
              <a:defRPr sz="2000"/>
            </a:lvl5pPr>
            <a:lvl6pPr marL="2280358" indent="0">
              <a:buNone/>
              <a:defRPr sz="2000"/>
            </a:lvl6pPr>
            <a:lvl7pPr marL="2736433" indent="0">
              <a:buNone/>
              <a:defRPr sz="2000"/>
            </a:lvl7pPr>
            <a:lvl8pPr marL="3192504" indent="0">
              <a:buNone/>
              <a:defRPr sz="2000"/>
            </a:lvl8pPr>
            <a:lvl9pPr marL="3648573"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073" indent="0">
              <a:buNone/>
              <a:defRPr sz="1200"/>
            </a:lvl2pPr>
            <a:lvl3pPr marL="912144" indent="0">
              <a:buNone/>
              <a:defRPr sz="1000"/>
            </a:lvl3pPr>
            <a:lvl4pPr marL="1368217" indent="0">
              <a:buNone/>
              <a:defRPr sz="900"/>
            </a:lvl4pPr>
            <a:lvl5pPr marL="1824289" indent="0">
              <a:buNone/>
              <a:defRPr sz="900"/>
            </a:lvl5pPr>
            <a:lvl6pPr marL="2280358" indent="0">
              <a:buNone/>
              <a:defRPr sz="900"/>
            </a:lvl6pPr>
            <a:lvl7pPr marL="2736433" indent="0">
              <a:buNone/>
              <a:defRPr sz="900"/>
            </a:lvl7pPr>
            <a:lvl8pPr marL="3192504" indent="0">
              <a:buNone/>
              <a:defRPr sz="900"/>
            </a:lvl8pPr>
            <a:lvl9pPr marL="3648573"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711458487"/>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68332" y="1500339"/>
            <a:ext cx="4008644"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07295" y="1500339"/>
            <a:ext cx="4010002"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824059925"/>
      </p:ext>
    </p:extLst>
  </p:cSld>
  <p:clrMapOvr>
    <a:masterClrMapping/>
  </p:clrMapOvr>
  <p:transition spd="slow">
    <p:push/>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17578807"/>
      </p:ext>
    </p:extLst>
  </p:cSld>
  <p:clrMapOvr>
    <a:masterClrMapping/>
  </p:clrMapOvr>
  <p:transition spd="slow">
    <p:push/>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2563" y="476255"/>
            <a:ext cx="1947862" cy="4933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476255"/>
            <a:ext cx="5695950" cy="4933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13175159"/>
      </p:ext>
    </p:extLst>
  </p:cSld>
  <p:clrMapOvr>
    <a:masterClrMapping/>
  </p:clrMapOvr>
  <p:transition spd="slow">
    <p:push/>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4227" y="476250"/>
            <a:ext cx="7775575" cy="1062038"/>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14"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878530758"/>
      </p:ext>
    </p:extLst>
  </p:cSld>
  <p:clrMapOvr>
    <a:masterClrMapping/>
  </p:clrMapOvr>
  <p:transition spd="slow">
    <p:push/>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27" y="476250"/>
            <a:ext cx="7775575" cy="10620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14" y="1981200"/>
            <a:ext cx="3821113"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981200"/>
            <a:ext cx="382111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17150654"/>
      </p:ext>
    </p:extLst>
  </p:cSld>
  <p:clrMapOvr>
    <a:masterClrMapping/>
  </p:clrMapOvr>
  <p:transition spd="slow">
    <p:push/>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27" y="476250"/>
            <a:ext cx="7775575" cy="10620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14" y="1981200"/>
            <a:ext cx="7794625" cy="3429000"/>
          </a:xfrm>
        </p:spPr>
        <p:txBody>
          <a:bodyPr/>
          <a:lstStyle/>
          <a:p>
            <a:pPr lvl="0"/>
            <a:endParaRPr lang="en-US" noProof="0" dirty="0" smtClean="0"/>
          </a:p>
        </p:txBody>
      </p:sp>
    </p:spTree>
    <p:extLst>
      <p:ext uri="{BB962C8B-B14F-4D97-AF65-F5344CB8AC3E}">
        <p14:creationId xmlns:p14="http://schemas.microsoft.com/office/powerpoint/2010/main" xmlns="" val="4291658188"/>
      </p:ext>
    </p:extLst>
  </p:cSld>
  <p:clrMapOvr>
    <a:masterClrMapping/>
  </p:clrMapOvr>
  <p:transition spd="slow">
    <p:push/>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27" y="476250"/>
            <a:ext cx="7775575" cy="10620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14" y="1981200"/>
            <a:ext cx="3821113"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9313" y="1981200"/>
            <a:ext cx="3821112" cy="1638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9313" y="3771900"/>
            <a:ext cx="3821112" cy="1638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78457244"/>
      </p:ext>
    </p:extLst>
  </p:cSld>
  <p:clrMapOvr>
    <a:masterClrMapping/>
  </p:clrMapOvr>
  <p:transition spd="slow">
    <p:push/>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 y="0"/>
            <a:ext cx="9144000" cy="6858000"/>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51" tIns="39976" rIns="79951" bIns="39976"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pic>
        <p:nvPicPr>
          <p:cNvPr id="5" name="Picture 2" descr="C:\Documents and Settings\younesh\Desktop\DD\RC 59 footer\Presentation3 cop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1" name="Rectangle 9"/>
          <p:cNvSpPr>
            <a:spLocks noGrp="1" noChangeArrowheads="1"/>
          </p:cNvSpPr>
          <p:nvPr>
            <p:ph type="ctrTitle"/>
          </p:nvPr>
        </p:nvSpPr>
        <p:spPr>
          <a:xfrm>
            <a:off x="1248884" y="1304503"/>
            <a:ext cx="6646233" cy="1333300"/>
          </a:xfrm>
          <a:effectLst/>
        </p:spPr>
        <p:txBody>
          <a:bodyPr lIns="79951" tIns="39976" rIns="79951" bIns="39976"/>
          <a:lstStyle>
            <a:lvl1pPr>
              <a:defRPr sz="4400">
                <a:solidFill>
                  <a:schemeClr val="bg1"/>
                </a:solidFill>
              </a:defRPr>
            </a:lvl1pPr>
          </a:lstStyle>
          <a:p>
            <a:r>
              <a:rPr lang="en-US" smtClean="0"/>
              <a:t>Click to edit Master title style</a:t>
            </a:r>
            <a:endParaRPr lang="en-US"/>
          </a:p>
        </p:txBody>
      </p:sp>
      <p:sp>
        <p:nvSpPr>
          <p:cNvPr id="8202" name="Rectangle 10"/>
          <p:cNvSpPr>
            <a:spLocks noGrp="1" noChangeArrowheads="1"/>
          </p:cNvSpPr>
          <p:nvPr>
            <p:ph type="subTitle" idx="1"/>
          </p:nvPr>
        </p:nvSpPr>
        <p:spPr>
          <a:xfrm>
            <a:off x="1835316" y="2896977"/>
            <a:ext cx="5473368" cy="1589593"/>
          </a:xfrm>
        </p:spPr>
        <p:txBody>
          <a:bodyPr lIns="79951" tIns="39976" rIns="79951" bIns="39976"/>
          <a:lstStyle>
            <a:lvl1pPr marL="0" indent="0" algn="ctr">
              <a:buFont typeface="Wingdings" pitchFamily="2" charset="2"/>
              <a:buNone/>
              <a:defRPr>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xmlns="" val="1412688017"/>
      </p:ext>
    </p:extLst>
  </p:cSld>
  <p:clrMapOvr>
    <a:masterClrMapping/>
  </p:clrMapOvr>
  <p:transition spd="slow">
    <p:push/>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a:xfrm>
            <a:off x="2286000" y="6248404"/>
            <a:ext cx="4641850" cy="369888"/>
          </a:xfrm>
        </p:spPr>
        <p:txBody>
          <a:bodyPr/>
          <a:lstStyle>
            <a:lvl1pPr algn="ctr">
              <a:defRPr/>
            </a:lvl1pPr>
          </a:lstStyle>
          <a:p>
            <a:pPr>
              <a:defRPr/>
            </a:pPr>
            <a:r>
              <a:rPr lang="en-US" dirty="0"/>
              <a:t>AIIHPC Global Colloquium on Palliative Care,                                           Dublin, Ireland, 14 – 15 Oct 2015</a:t>
            </a:r>
          </a:p>
        </p:txBody>
      </p:sp>
    </p:spTree>
    <p:extLst>
      <p:ext uri="{BB962C8B-B14F-4D97-AF65-F5344CB8AC3E}">
        <p14:creationId xmlns:p14="http://schemas.microsoft.com/office/powerpoint/2010/main" xmlns="" val="4025079129"/>
      </p:ext>
    </p:extLst>
  </p:cSld>
  <p:clrMapOvr>
    <a:masterClrMapping/>
  </p:clrMapOvr>
  <p:transition spd="slow">
    <p:push/>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5" y="4407392"/>
            <a:ext cx="7772943" cy="1362097"/>
          </a:xfrm>
        </p:spPr>
        <p:txBody>
          <a:bodyPr anchor="t"/>
          <a:lstStyle>
            <a:lvl1pPr algn="l">
              <a:defRPr sz="3500" b="1" cap="all">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195" y="2907058"/>
            <a:ext cx="7772943" cy="1500322"/>
          </a:xfrm>
        </p:spPr>
        <p:txBody>
          <a:bodyPr anchor="b"/>
          <a:lstStyle>
            <a:lvl1pPr marL="0" indent="0">
              <a:buNone/>
              <a:defRPr sz="1800"/>
            </a:lvl1pPr>
            <a:lvl2pPr marL="399744" indent="0">
              <a:buNone/>
              <a:defRPr sz="1600"/>
            </a:lvl2pPr>
            <a:lvl3pPr marL="799486" indent="0">
              <a:buNone/>
              <a:defRPr sz="1400"/>
            </a:lvl3pPr>
            <a:lvl4pPr marL="1199240" indent="0">
              <a:buNone/>
              <a:defRPr sz="1200"/>
            </a:lvl4pPr>
            <a:lvl5pPr marL="1598987" indent="0">
              <a:buNone/>
              <a:defRPr sz="1200"/>
            </a:lvl5pPr>
            <a:lvl6pPr marL="1998736" indent="0">
              <a:buNone/>
              <a:defRPr sz="1200"/>
            </a:lvl6pPr>
            <a:lvl7pPr marL="2398483" indent="0">
              <a:buNone/>
              <a:defRPr sz="1200"/>
            </a:lvl7pPr>
            <a:lvl8pPr marL="2798229" indent="0">
              <a:buNone/>
              <a:defRPr sz="1200"/>
            </a:lvl8pPr>
            <a:lvl9pPr marL="3197976" indent="0">
              <a:buNone/>
              <a:defRPr sz="1200"/>
            </a:lvl9pPr>
          </a:lstStyle>
          <a:p>
            <a:pPr lvl="0"/>
            <a:r>
              <a:rPr lang="en-US" smtClean="0"/>
              <a:t>Click to edit Master text styles</a:t>
            </a:r>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712192226"/>
      </p:ext>
    </p:extLst>
  </p:cSld>
  <p:clrMapOvr>
    <a:masterClrMapping/>
  </p:clrMapOvr>
  <p:transition spd="slow">
    <p:push/>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68332" y="1500337"/>
            <a:ext cx="4008644"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07295" y="1500337"/>
            <a:ext cx="4010002"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549750096"/>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8" y="275017"/>
            <a:ext cx="8229057" cy="1143240"/>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602" indent="0">
              <a:buNone/>
              <a:defRPr sz="1800" b="1"/>
            </a:lvl2pPr>
            <a:lvl3pPr marL="799204" indent="0">
              <a:buNone/>
              <a:defRPr sz="1600" b="1"/>
            </a:lvl3pPr>
            <a:lvl4pPr marL="1198816" indent="0">
              <a:buNone/>
              <a:defRPr sz="1400" b="1"/>
            </a:lvl4pPr>
            <a:lvl5pPr marL="1598422" indent="0">
              <a:buNone/>
              <a:defRPr sz="1400" b="1"/>
            </a:lvl5pPr>
            <a:lvl6pPr marL="1998030" indent="0">
              <a:buNone/>
              <a:defRPr sz="1400" b="1"/>
            </a:lvl6pPr>
            <a:lvl7pPr marL="2397637" indent="0">
              <a:buNone/>
              <a:defRPr sz="1400" b="1"/>
            </a:lvl7pPr>
            <a:lvl8pPr marL="2797241" indent="0">
              <a:buNone/>
              <a:defRPr sz="1400" b="1"/>
            </a:lvl8pPr>
            <a:lvl9pPr marL="319684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602" indent="0">
              <a:buNone/>
              <a:defRPr sz="1800" b="1"/>
            </a:lvl2pPr>
            <a:lvl3pPr marL="799204" indent="0">
              <a:buNone/>
              <a:defRPr sz="1600" b="1"/>
            </a:lvl3pPr>
            <a:lvl4pPr marL="1198816" indent="0">
              <a:buNone/>
              <a:defRPr sz="1400" b="1"/>
            </a:lvl4pPr>
            <a:lvl5pPr marL="1598422" indent="0">
              <a:buNone/>
              <a:defRPr sz="1400" b="1"/>
            </a:lvl5pPr>
            <a:lvl6pPr marL="1998030" indent="0">
              <a:buNone/>
              <a:defRPr sz="1400" b="1"/>
            </a:lvl6pPr>
            <a:lvl7pPr marL="2397637" indent="0">
              <a:buNone/>
              <a:defRPr sz="1400" b="1"/>
            </a:lvl7pPr>
            <a:lvl8pPr marL="2797241" indent="0">
              <a:buNone/>
              <a:defRPr sz="1400" b="1"/>
            </a:lvl8pPr>
            <a:lvl9pPr marL="319684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03379748"/>
      </p:ext>
    </p:extLst>
  </p:cSld>
  <p:clrMapOvr>
    <a:masterClrMapping/>
  </p:clrMapOvr>
  <p:transition spd="slow">
    <p:push/>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6" y="275017"/>
            <a:ext cx="8229057" cy="1143240"/>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744" indent="0">
              <a:buNone/>
              <a:defRPr sz="1800" b="1"/>
            </a:lvl2pPr>
            <a:lvl3pPr marL="799486" indent="0">
              <a:buNone/>
              <a:defRPr sz="1600" b="1"/>
            </a:lvl3pPr>
            <a:lvl4pPr marL="1199240" indent="0">
              <a:buNone/>
              <a:defRPr sz="1400" b="1"/>
            </a:lvl4pPr>
            <a:lvl5pPr marL="1598987" indent="0">
              <a:buNone/>
              <a:defRPr sz="1400" b="1"/>
            </a:lvl5pPr>
            <a:lvl6pPr marL="1998736" indent="0">
              <a:buNone/>
              <a:defRPr sz="1400" b="1"/>
            </a:lvl6pPr>
            <a:lvl7pPr marL="2398483" indent="0">
              <a:buNone/>
              <a:defRPr sz="1400" b="1"/>
            </a:lvl7pPr>
            <a:lvl8pPr marL="2798229" indent="0">
              <a:buNone/>
              <a:defRPr sz="1400" b="1"/>
            </a:lvl8pPr>
            <a:lvl9pPr marL="319797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744" indent="0">
              <a:buNone/>
              <a:defRPr sz="1800" b="1"/>
            </a:lvl2pPr>
            <a:lvl3pPr marL="799486" indent="0">
              <a:buNone/>
              <a:defRPr sz="1600" b="1"/>
            </a:lvl3pPr>
            <a:lvl4pPr marL="1199240" indent="0">
              <a:buNone/>
              <a:defRPr sz="1400" b="1"/>
            </a:lvl4pPr>
            <a:lvl5pPr marL="1598987" indent="0">
              <a:buNone/>
              <a:defRPr sz="1400" b="1"/>
            </a:lvl5pPr>
            <a:lvl6pPr marL="1998736" indent="0">
              <a:buNone/>
              <a:defRPr sz="1400" b="1"/>
            </a:lvl6pPr>
            <a:lvl7pPr marL="2398483" indent="0">
              <a:buNone/>
              <a:defRPr sz="1400" b="1"/>
            </a:lvl7pPr>
            <a:lvl8pPr marL="2798229" indent="0">
              <a:buNone/>
              <a:defRPr sz="1400" b="1"/>
            </a:lvl8pPr>
            <a:lvl9pPr marL="319797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776330586"/>
      </p:ext>
    </p:extLst>
  </p:cSld>
  <p:clrMapOvr>
    <a:masterClrMapping/>
  </p:clrMapOvr>
  <p:transition spd="slow">
    <p:push/>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898323625"/>
      </p:ext>
    </p:extLst>
  </p:cSld>
  <p:clrMapOvr>
    <a:masterClrMapping/>
  </p:clrMapOvr>
  <p:transition spd="slow">
    <p:push/>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06762626"/>
      </p:ext>
    </p:extLst>
  </p:cSld>
  <p:clrMapOvr>
    <a:masterClrMapping/>
  </p:clrMapOvr>
  <p:transition spd="slow">
    <p:push/>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6"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6" y="1435544"/>
            <a:ext cx="3008181" cy="4691027"/>
          </a:xfrm>
        </p:spPr>
        <p:txBody>
          <a:bodyPr/>
          <a:lstStyle>
            <a:lvl1pPr marL="0" indent="0">
              <a:buNone/>
              <a:defRPr sz="1200"/>
            </a:lvl1pPr>
            <a:lvl2pPr marL="399744" indent="0">
              <a:buNone/>
              <a:defRPr sz="1100"/>
            </a:lvl2pPr>
            <a:lvl3pPr marL="799486" indent="0">
              <a:buNone/>
              <a:defRPr sz="900"/>
            </a:lvl3pPr>
            <a:lvl4pPr marL="1199240" indent="0">
              <a:buNone/>
              <a:defRPr sz="800"/>
            </a:lvl4pPr>
            <a:lvl5pPr marL="1598987" indent="0">
              <a:buNone/>
              <a:defRPr sz="800"/>
            </a:lvl5pPr>
            <a:lvl6pPr marL="1998736" indent="0">
              <a:buNone/>
              <a:defRPr sz="800"/>
            </a:lvl6pPr>
            <a:lvl7pPr marL="2398483" indent="0">
              <a:buNone/>
              <a:defRPr sz="800"/>
            </a:lvl7pPr>
            <a:lvl8pPr marL="2798229" indent="0">
              <a:buNone/>
              <a:defRPr sz="800"/>
            </a:lvl8pPr>
            <a:lvl9pPr marL="3197976"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309962349"/>
      </p:ext>
    </p:extLst>
  </p:cSld>
  <p:clrMapOvr>
    <a:masterClrMapping/>
  </p:clrMapOvr>
  <p:transition spd="slow">
    <p:push/>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1"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1" y="613376"/>
            <a:ext cx="5486943" cy="4113648"/>
          </a:xfrm>
        </p:spPr>
        <p:txBody>
          <a:bodyPr/>
          <a:lstStyle>
            <a:lvl1pPr marL="0" indent="0">
              <a:buNone/>
              <a:defRPr sz="2800"/>
            </a:lvl1pPr>
            <a:lvl2pPr marL="399744" indent="0">
              <a:buNone/>
              <a:defRPr sz="2500"/>
            </a:lvl2pPr>
            <a:lvl3pPr marL="799486" indent="0">
              <a:buNone/>
              <a:defRPr sz="2100"/>
            </a:lvl3pPr>
            <a:lvl4pPr marL="1199240" indent="0">
              <a:buNone/>
              <a:defRPr sz="1800"/>
            </a:lvl4pPr>
            <a:lvl5pPr marL="1598987" indent="0">
              <a:buNone/>
              <a:defRPr sz="1800"/>
            </a:lvl5pPr>
            <a:lvl6pPr marL="1998736" indent="0">
              <a:buNone/>
              <a:defRPr sz="1800"/>
            </a:lvl6pPr>
            <a:lvl7pPr marL="2398483" indent="0">
              <a:buNone/>
              <a:defRPr sz="1800"/>
            </a:lvl7pPr>
            <a:lvl8pPr marL="2798229" indent="0">
              <a:buNone/>
              <a:defRPr sz="1800"/>
            </a:lvl8pPr>
            <a:lvl9pPr marL="3197976"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791891" y="5367757"/>
            <a:ext cx="5486943" cy="804876"/>
          </a:xfrm>
        </p:spPr>
        <p:txBody>
          <a:bodyPr/>
          <a:lstStyle>
            <a:lvl1pPr marL="0" indent="0">
              <a:buNone/>
              <a:defRPr sz="1200"/>
            </a:lvl1pPr>
            <a:lvl2pPr marL="399744" indent="0">
              <a:buNone/>
              <a:defRPr sz="1100"/>
            </a:lvl2pPr>
            <a:lvl3pPr marL="799486" indent="0">
              <a:buNone/>
              <a:defRPr sz="900"/>
            </a:lvl3pPr>
            <a:lvl4pPr marL="1199240" indent="0">
              <a:buNone/>
              <a:defRPr sz="800"/>
            </a:lvl4pPr>
            <a:lvl5pPr marL="1598987" indent="0">
              <a:buNone/>
              <a:defRPr sz="800"/>
            </a:lvl5pPr>
            <a:lvl6pPr marL="1998736" indent="0">
              <a:buNone/>
              <a:defRPr sz="800"/>
            </a:lvl6pPr>
            <a:lvl7pPr marL="2398483" indent="0">
              <a:buNone/>
              <a:defRPr sz="800"/>
            </a:lvl7pPr>
            <a:lvl8pPr marL="2798229" indent="0">
              <a:buNone/>
              <a:defRPr sz="800"/>
            </a:lvl8pPr>
            <a:lvl9pPr marL="3197976"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056728853"/>
      </p:ext>
    </p:extLst>
  </p:cSld>
  <p:clrMapOvr>
    <a:masterClrMapping/>
  </p:clrMapOvr>
  <p:transition spd="slow">
    <p:push/>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219300612"/>
      </p:ext>
    </p:extLst>
  </p:cSld>
  <p:clrMapOvr>
    <a:masterClrMapping/>
  </p:clrMapOvr>
  <p:transition spd="slow">
    <p:push/>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27682" cy="58515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768410700"/>
      </p:ext>
    </p:extLst>
  </p:cSld>
  <p:clrMapOvr>
    <a:masterClrMapping/>
  </p:clrMapOvr>
  <p:transition spd="slow">
    <p:push/>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9796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098281385"/>
      </p:ext>
    </p:extLst>
  </p:cSld>
  <p:clrMapOvr>
    <a:masterClrMapping/>
  </p:clrMapOvr>
  <p:transition spd="slow">
    <p:push/>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8810423"/>
      </p:ext>
    </p:extLst>
  </p:cSld>
  <p:clrMapOvr>
    <a:masterClrMapping/>
  </p:clrMapOvr>
  <p:transition spd="slow">
    <p:push/>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74226" y="958939"/>
            <a:ext cx="8560283" cy="4878208"/>
          </a:xfrm>
        </p:spPr>
        <p:txBody>
          <a:bodyPr/>
          <a:lstStyle>
            <a:lvl1pPr>
              <a:defRPr>
                <a:latin typeface="Andale Sans for VST" pitchFamily="34" charset="0"/>
              </a:defRPr>
            </a:lvl1pPr>
            <a:lvl2pPr>
              <a:defRPr>
                <a:latin typeface="Andale Sans for VST" pitchFamily="34" charset="0"/>
              </a:defRPr>
            </a:lvl2pPr>
            <a:lvl3pPr>
              <a:defRPr>
                <a:latin typeface="Andale Sans for VST" pitchFamily="34" charset="0"/>
              </a:defRPr>
            </a:lvl3pPr>
            <a:lvl4pPr>
              <a:defRPr>
                <a:latin typeface="Andale Sans for VST"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052356521"/>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551259756"/>
      </p:ext>
    </p:extLst>
  </p:cSld>
  <p:clrMapOvr>
    <a:masterClrMapping/>
  </p:clrMapOvr>
  <p:transition spd="slow">
    <p:push/>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4226" y="958939"/>
            <a:ext cx="8560283" cy="4878208"/>
          </a:xfrm>
        </p:spPr>
        <p:txBody>
          <a:bodyPr/>
          <a:lstStyle/>
          <a:p>
            <a:pPr lvl="0"/>
            <a:r>
              <a:rPr lang="en-US" noProof="0" dirty="0" smtClean="0"/>
              <a:t>Click icon to add table</a:t>
            </a:r>
            <a:endParaRPr lang="en-US" noProof="0" dirty="0"/>
          </a:p>
        </p:txBody>
      </p:sp>
      <p:sp>
        <p:nvSpPr>
          <p:cNvPr id="4" name="Rectangle 18"/>
          <p:cNvSpPr>
            <a:spLocks noGrp="1" noChangeArrowheads="1"/>
          </p:cNvSpPr>
          <p:nvPr>
            <p:ph type="ftr" sz="quarter" idx="10"/>
          </p:nvPr>
        </p:nvSpPr>
        <p:spPr/>
        <p:txBody>
          <a:bodyPr/>
          <a:lstStyle>
            <a:lvl1pPr algn="ctr">
              <a:defRPr sz="1200"/>
            </a:lvl1pPr>
          </a:lstStyle>
          <a:p>
            <a:pPr>
              <a:defRPr/>
            </a:pPr>
            <a:r>
              <a:rPr lang="en-US" dirty="0"/>
              <a:t>AIIHPC Global Colloquium on Palliative care </a:t>
            </a:r>
          </a:p>
          <a:p>
            <a:pPr>
              <a:defRPr/>
            </a:pPr>
            <a:r>
              <a:rPr lang="en-US" dirty="0"/>
              <a:t>Dublin, Ireland, 14-15 October 2015</a:t>
            </a:r>
          </a:p>
        </p:txBody>
      </p:sp>
    </p:spTree>
    <p:extLst>
      <p:ext uri="{BB962C8B-B14F-4D97-AF65-F5344CB8AC3E}">
        <p14:creationId xmlns:p14="http://schemas.microsoft.com/office/powerpoint/2010/main" xmlns="" val="4197656738"/>
      </p:ext>
    </p:extLst>
  </p:cSld>
  <p:clrMapOvr>
    <a:masterClrMapping/>
  </p:clrMapOvr>
  <p:transition spd="slow">
    <p:push/>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 y="0"/>
            <a:ext cx="9144000" cy="6858000"/>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51" tIns="39976" rIns="79951" bIns="39976"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pic>
        <p:nvPicPr>
          <p:cNvPr id="5" name="Picture 2" descr="C:\Documents and Settings\younesh\Desktop\DD\RC 59 footer\Presentation3 cop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1" name="Rectangle 9"/>
          <p:cNvSpPr>
            <a:spLocks noGrp="1" noChangeArrowheads="1"/>
          </p:cNvSpPr>
          <p:nvPr>
            <p:ph type="ctrTitle"/>
          </p:nvPr>
        </p:nvSpPr>
        <p:spPr>
          <a:xfrm>
            <a:off x="1248884" y="1304503"/>
            <a:ext cx="6646233" cy="1333300"/>
          </a:xfrm>
          <a:effectLst/>
        </p:spPr>
        <p:txBody>
          <a:bodyPr lIns="79951" tIns="39976" rIns="79951" bIns="39976"/>
          <a:lstStyle>
            <a:lvl1pPr>
              <a:defRPr sz="4400">
                <a:solidFill>
                  <a:schemeClr val="bg1"/>
                </a:solidFill>
              </a:defRPr>
            </a:lvl1pPr>
          </a:lstStyle>
          <a:p>
            <a:r>
              <a:rPr lang="en-US" smtClean="0"/>
              <a:t>Click to edit Master title style</a:t>
            </a:r>
            <a:endParaRPr lang="en-US"/>
          </a:p>
        </p:txBody>
      </p:sp>
      <p:sp>
        <p:nvSpPr>
          <p:cNvPr id="8202" name="Rectangle 10"/>
          <p:cNvSpPr>
            <a:spLocks noGrp="1" noChangeArrowheads="1"/>
          </p:cNvSpPr>
          <p:nvPr>
            <p:ph type="subTitle" idx="1"/>
          </p:nvPr>
        </p:nvSpPr>
        <p:spPr>
          <a:xfrm>
            <a:off x="1835316" y="2896977"/>
            <a:ext cx="5473368" cy="1589593"/>
          </a:xfrm>
        </p:spPr>
        <p:txBody>
          <a:bodyPr lIns="79951" tIns="39976" rIns="79951" bIns="39976"/>
          <a:lstStyle>
            <a:lvl1pPr marL="0" indent="0" algn="ctr">
              <a:buFont typeface="Wingdings" pitchFamily="2" charset="2"/>
              <a:buNone/>
              <a:defRPr>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xmlns="" val="2956499902"/>
      </p:ext>
    </p:extLst>
  </p:cSld>
  <p:clrMapOvr>
    <a:masterClrMapping/>
  </p:clrMapOvr>
  <p:transition spd="slow">
    <p:push/>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a:xfrm>
            <a:off x="2286000" y="6248404"/>
            <a:ext cx="4641850" cy="369888"/>
          </a:xfrm>
        </p:spPr>
        <p:txBody>
          <a:bodyPr/>
          <a:lstStyle>
            <a:lvl1pPr algn="ctr">
              <a:defRPr/>
            </a:lvl1pPr>
          </a:lstStyle>
          <a:p>
            <a:pPr>
              <a:defRPr/>
            </a:pPr>
            <a:r>
              <a:rPr lang="en-US" dirty="0"/>
              <a:t>AIIHPC Global Colloquium on Palliative Care,                                           Dublin, Ireland, 14 – 15 Oct 2015</a:t>
            </a:r>
          </a:p>
        </p:txBody>
      </p:sp>
    </p:spTree>
    <p:extLst>
      <p:ext uri="{BB962C8B-B14F-4D97-AF65-F5344CB8AC3E}">
        <p14:creationId xmlns:p14="http://schemas.microsoft.com/office/powerpoint/2010/main" xmlns="" val="2570190048"/>
      </p:ext>
    </p:extLst>
  </p:cSld>
  <p:clrMapOvr>
    <a:masterClrMapping/>
  </p:clrMapOvr>
  <p:transition spd="slow">
    <p:push/>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5" y="4407392"/>
            <a:ext cx="7772943" cy="1362097"/>
          </a:xfrm>
        </p:spPr>
        <p:txBody>
          <a:bodyPr anchor="t"/>
          <a:lstStyle>
            <a:lvl1pPr algn="l">
              <a:defRPr sz="3500" b="1" cap="all">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195" y="2907058"/>
            <a:ext cx="7772943" cy="1500322"/>
          </a:xfrm>
        </p:spPr>
        <p:txBody>
          <a:bodyPr anchor="b"/>
          <a:lstStyle>
            <a:lvl1pPr marL="0" indent="0">
              <a:buNone/>
              <a:defRPr sz="1800"/>
            </a:lvl1pPr>
            <a:lvl2pPr marL="399744" indent="0">
              <a:buNone/>
              <a:defRPr sz="1600"/>
            </a:lvl2pPr>
            <a:lvl3pPr marL="799486" indent="0">
              <a:buNone/>
              <a:defRPr sz="1400"/>
            </a:lvl3pPr>
            <a:lvl4pPr marL="1199240" indent="0">
              <a:buNone/>
              <a:defRPr sz="1200"/>
            </a:lvl4pPr>
            <a:lvl5pPr marL="1598987" indent="0">
              <a:buNone/>
              <a:defRPr sz="1200"/>
            </a:lvl5pPr>
            <a:lvl6pPr marL="1998736" indent="0">
              <a:buNone/>
              <a:defRPr sz="1200"/>
            </a:lvl6pPr>
            <a:lvl7pPr marL="2398483" indent="0">
              <a:buNone/>
              <a:defRPr sz="1200"/>
            </a:lvl7pPr>
            <a:lvl8pPr marL="2798229" indent="0">
              <a:buNone/>
              <a:defRPr sz="1200"/>
            </a:lvl8pPr>
            <a:lvl9pPr marL="3197976" indent="0">
              <a:buNone/>
              <a:defRPr sz="1200"/>
            </a:lvl9pPr>
          </a:lstStyle>
          <a:p>
            <a:pPr lvl="0"/>
            <a:r>
              <a:rPr lang="en-US" smtClean="0"/>
              <a:t>Click to edit Master text styles</a:t>
            </a:r>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237557813"/>
      </p:ext>
    </p:extLst>
  </p:cSld>
  <p:clrMapOvr>
    <a:masterClrMapping/>
  </p:clrMapOvr>
  <p:transition spd="slow">
    <p:push/>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68332" y="1500337"/>
            <a:ext cx="4008644"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07295" y="1500337"/>
            <a:ext cx="4010002"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867699254"/>
      </p:ext>
    </p:extLst>
  </p:cSld>
  <p:clrMapOvr>
    <a:masterClrMapping/>
  </p:clrMapOvr>
  <p:transition spd="slow">
    <p:push/>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6" y="275017"/>
            <a:ext cx="8229057" cy="1143240"/>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744" indent="0">
              <a:buNone/>
              <a:defRPr sz="1800" b="1"/>
            </a:lvl2pPr>
            <a:lvl3pPr marL="799486" indent="0">
              <a:buNone/>
              <a:defRPr sz="1600" b="1"/>
            </a:lvl3pPr>
            <a:lvl4pPr marL="1199240" indent="0">
              <a:buNone/>
              <a:defRPr sz="1400" b="1"/>
            </a:lvl4pPr>
            <a:lvl5pPr marL="1598987" indent="0">
              <a:buNone/>
              <a:defRPr sz="1400" b="1"/>
            </a:lvl5pPr>
            <a:lvl6pPr marL="1998736" indent="0">
              <a:buNone/>
              <a:defRPr sz="1400" b="1"/>
            </a:lvl6pPr>
            <a:lvl7pPr marL="2398483" indent="0">
              <a:buNone/>
              <a:defRPr sz="1400" b="1"/>
            </a:lvl7pPr>
            <a:lvl8pPr marL="2798229" indent="0">
              <a:buNone/>
              <a:defRPr sz="1400" b="1"/>
            </a:lvl8pPr>
            <a:lvl9pPr marL="319797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744" indent="0">
              <a:buNone/>
              <a:defRPr sz="1800" b="1"/>
            </a:lvl2pPr>
            <a:lvl3pPr marL="799486" indent="0">
              <a:buNone/>
              <a:defRPr sz="1600" b="1"/>
            </a:lvl3pPr>
            <a:lvl4pPr marL="1199240" indent="0">
              <a:buNone/>
              <a:defRPr sz="1400" b="1"/>
            </a:lvl4pPr>
            <a:lvl5pPr marL="1598987" indent="0">
              <a:buNone/>
              <a:defRPr sz="1400" b="1"/>
            </a:lvl5pPr>
            <a:lvl6pPr marL="1998736" indent="0">
              <a:buNone/>
              <a:defRPr sz="1400" b="1"/>
            </a:lvl6pPr>
            <a:lvl7pPr marL="2398483" indent="0">
              <a:buNone/>
              <a:defRPr sz="1400" b="1"/>
            </a:lvl7pPr>
            <a:lvl8pPr marL="2798229" indent="0">
              <a:buNone/>
              <a:defRPr sz="1400" b="1"/>
            </a:lvl8pPr>
            <a:lvl9pPr marL="319797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227049875"/>
      </p:ext>
    </p:extLst>
  </p:cSld>
  <p:clrMapOvr>
    <a:masterClrMapping/>
  </p:clrMapOvr>
  <p:transition spd="slow">
    <p:push/>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436845090"/>
      </p:ext>
    </p:extLst>
  </p:cSld>
  <p:clrMapOvr>
    <a:masterClrMapping/>
  </p:clrMapOvr>
  <p:transition spd="slow">
    <p:push/>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05394093"/>
      </p:ext>
    </p:extLst>
  </p:cSld>
  <p:clrMapOvr>
    <a:masterClrMapping/>
  </p:clrMapOvr>
  <p:transition spd="slow">
    <p:push/>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6"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6" y="1435544"/>
            <a:ext cx="3008181" cy="4691027"/>
          </a:xfrm>
        </p:spPr>
        <p:txBody>
          <a:bodyPr/>
          <a:lstStyle>
            <a:lvl1pPr marL="0" indent="0">
              <a:buNone/>
              <a:defRPr sz="1200"/>
            </a:lvl1pPr>
            <a:lvl2pPr marL="399744" indent="0">
              <a:buNone/>
              <a:defRPr sz="1100"/>
            </a:lvl2pPr>
            <a:lvl3pPr marL="799486" indent="0">
              <a:buNone/>
              <a:defRPr sz="900"/>
            </a:lvl3pPr>
            <a:lvl4pPr marL="1199240" indent="0">
              <a:buNone/>
              <a:defRPr sz="800"/>
            </a:lvl4pPr>
            <a:lvl5pPr marL="1598987" indent="0">
              <a:buNone/>
              <a:defRPr sz="800"/>
            </a:lvl5pPr>
            <a:lvl6pPr marL="1998736" indent="0">
              <a:buNone/>
              <a:defRPr sz="800"/>
            </a:lvl6pPr>
            <a:lvl7pPr marL="2398483" indent="0">
              <a:buNone/>
              <a:defRPr sz="800"/>
            </a:lvl7pPr>
            <a:lvl8pPr marL="2798229" indent="0">
              <a:buNone/>
              <a:defRPr sz="800"/>
            </a:lvl8pPr>
            <a:lvl9pPr marL="3197976"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248650446"/>
      </p:ext>
    </p:extLst>
  </p:cSld>
  <p:clrMapOvr>
    <a:masterClrMapping/>
  </p:clrMapOvr>
  <p:transition spd="slow">
    <p:push/>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1"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1" y="613376"/>
            <a:ext cx="5486943" cy="4113648"/>
          </a:xfrm>
        </p:spPr>
        <p:txBody>
          <a:bodyPr/>
          <a:lstStyle>
            <a:lvl1pPr marL="0" indent="0">
              <a:buNone/>
              <a:defRPr sz="2800"/>
            </a:lvl1pPr>
            <a:lvl2pPr marL="399744" indent="0">
              <a:buNone/>
              <a:defRPr sz="2500"/>
            </a:lvl2pPr>
            <a:lvl3pPr marL="799486" indent="0">
              <a:buNone/>
              <a:defRPr sz="2100"/>
            </a:lvl3pPr>
            <a:lvl4pPr marL="1199240" indent="0">
              <a:buNone/>
              <a:defRPr sz="1800"/>
            </a:lvl4pPr>
            <a:lvl5pPr marL="1598987" indent="0">
              <a:buNone/>
              <a:defRPr sz="1800"/>
            </a:lvl5pPr>
            <a:lvl6pPr marL="1998736" indent="0">
              <a:buNone/>
              <a:defRPr sz="1800"/>
            </a:lvl6pPr>
            <a:lvl7pPr marL="2398483" indent="0">
              <a:buNone/>
              <a:defRPr sz="1800"/>
            </a:lvl7pPr>
            <a:lvl8pPr marL="2798229" indent="0">
              <a:buNone/>
              <a:defRPr sz="1800"/>
            </a:lvl8pPr>
            <a:lvl9pPr marL="3197976"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791891" y="5367757"/>
            <a:ext cx="5486943" cy="804876"/>
          </a:xfrm>
        </p:spPr>
        <p:txBody>
          <a:bodyPr/>
          <a:lstStyle>
            <a:lvl1pPr marL="0" indent="0">
              <a:buNone/>
              <a:defRPr sz="1200"/>
            </a:lvl1pPr>
            <a:lvl2pPr marL="399744" indent="0">
              <a:buNone/>
              <a:defRPr sz="1100"/>
            </a:lvl2pPr>
            <a:lvl3pPr marL="799486" indent="0">
              <a:buNone/>
              <a:defRPr sz="900"/>
            </a:lvl3pPr>
            <a:lvl4pPr marL="1199240" indent="0">
              <a:buNone/>
              <a:defRPr sz="800"/>
            </a:lvl4pPr>
            <a:lvl5pPr marL="1598987" indent="0">
              <a:buNone/>
              <a:defRPr sz="800"/>
            </a:lvl5pPr>
            <a:lvl6pPr marL="1998736" indent="0">
              <a:buNone/>
              <a:defRPr sz="800"/>
            </a:lvl6pPr>
            <a:lvl7pPr marL="2398483" indent="0">
              <a:buNone/>
              <a:defRPr sz="800"/>
            </a:lvl7pPr>
            <a:lvl8pPr marL="2798229" indent="0">
              <a:buNone/>
              <a:defRPr sz="800"/>
            </a:lvl8pPr>
            <a:lvl9pPr marL="3197976"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911785742"/>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32512136"/>
      </p:ext>
    </p:extLst>
  </p:cSld>
  <p:clrMapOvr>
    <a:masterClrMapping/>
  </p:clrMapOvr>
  <p:transition spd="slow">
    <p:push/>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39591661"/>
      </p:ext>
    </p:extLst>
  </p:cSld>
  <p:clrMapOvr>
    <a:masterClrMapping/>
  </p:clrMapOvr>
  <p:transition spd="slow">
    <p:push/>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27682" cy="58515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50019968"/>
      </p:ext>
    </p:extLst>
  </p:cSld>
  <p:clrMapOvr>
    <a:masterClrMapping/>
  </p:clrMapOvr>
  <p:transition spd="slow">
    <p:push/>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9796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93791682"/>
      </p:ext>
    </p:extLst>
  </p:cSld>
  <p:clrMapOvr>
    <a:masterClrMapping/>
  </p:clrMapOvr>
  <p:transition spd="slow">
    <p:push/>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879026387"/>
      </p:ext>
    </p:extLst>
  </p:cSld>
  <p:clrMapOvr>
    <a:masterClrMapping/>
  </p:clrMapOvr>
  <p:transition spd="slow">
    <p:push/>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74226" y="958939"/>
            <a:ext cx="8560283" cy="4878208"/>
          </a:xfrm>
        </p:spPr>
        <p:txBody>
          <a:bodyPr/>
          <a:lstStyle>
            <a:lvl1pPr>
              <a:defRPr>
                <a:latin typeface="Andale Sans for VST" pitchFamily="34" charset="0"/>
              </a:defRPr>
            </a:lvl1pPr>
            <a:lvl2pPr>
              <a:defRPr>
                <a:latin typeface="Andale Sans for VST" pitchFamily="34" charset="0"/>
              </a:defRPr>
            </a:lvl2pPr>
            <a:lvl3pPr>
              <a:defRPr>
                <a:latin typeface="Andale Sans for VST" pitchFamily="34" charset="0"/>
              </a:defRPr>
            </a:lvl3pPr>
            <a:lvl4pPr>
              <a:defRPr>
                <a:latin typeface="Andale Sans for VST"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715977691"/>
      </p:ext>
    </p:extLst>
  </p:cSld>
  <p:clrMapOvr>
    <a:masterClrMapping/>
  </p:clrMapOvr>
  <p:transition spd="slow">
    <p:push/>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4226" y="958939"/>
            <a:ext cx="8560283" cy="4878208"/>
          </a:xfrm>
        </p:spPr>
        <p:txBody>
          <a:bodyPr/>
          <a:lstStyle/>
          <a:p>
            <a:pPr lvl="0"/>
            <a:r>
              <a:rPr lang="en-US" noProof="0" dirty="0" smtClean="0"/>
              <a:t>Click icon to add table</a:t>
            </a:r>
            <a:endParaRPr lang="en-US" noProof="0" dirty="0"/>
          </a:p>
        </p:txBody>
      </p:sp>
      <p:sp>
        <p:nvSpPr>
          <p:cNvPr id="4" name="Rectangle 18"/>
          <p:cNvSpPr>
            <a:spLocks noGrp="1" noChangeArrowheads="1"/>
          </p:cNvSpPr>
          <p:nvPr>
            <p:ph type="ftr" sz="quarter" idx="10"/>
          </p:nvPr>
        </p:nvSpPr>
        <p:spPr/>
        <p:txBody>
          <a:bodyPr/>
          <a:lstStyle>
            <a:lvl1pPr algn="ctr">
              <a:defRPr sz="1200"/>
            </a:lvl1pPr>
          </a:lstStyle>
          <a:p>
            <a:pPr>
              <a:defRPr/>
            </a:pPr>
            <a:r>
              <a:rPr lang="en-US" dirty="0"/>
              <a:t>AIIHPC Global Colloquium on Palliative care </a:t>
            </a:r>
          </a:p>
          <a:p>
            <a:pPr>
              <a:defRPr/>
            </a:pPr>
            <a:r>
              <a:rPr lang="en-US" dirty="0"/>
              <a:t>Dublin, Ireland, 14-15 October 2015</a:t>
            </a:r>
          </a:p>
        </p:txBody>
      </p:sp>
    </p:spTree>
    <p:extLst>
      <p:ext uri="{BB962C8B-B14F-4D97-AF65-F5344CB8AC3E}">
        <p14:creationId xmlns:p14="http://schemas.microsoft.com/office/powerpoint/2010/main" xmlns="" val="878073485"/>
      </p:ext>
    </p:extLst>
  </p:cSld>
  <p:clrMapOvr>
    <a:masterClrMapping/>
  </p:clrMapOvr>
  <p:transition spd="slow">
    <p:push/>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 y="0"/>
            <a:ext cx="9144000" cy="6858000"/>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23" tIns="39962" rIns="79923" bIns="39962"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pic>
        <p:nvPicPr>
          <p:cNvPr id="5" name="Picture 2" descr="C:\Documents and Settings\younesh\Desktop\DD\RC 59 footer\Presentation3 cop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1" name="Rectangle 9"/>
          <p:cNvSpPr>
            <a:spLocks noGrp="1" noChangeArrowheads="1"/>
          </p:cNvSpPr>
          <p:nvPr>
            <p:ph type="ctrTitle"/>
          </p:nvPr>
        </p:nvSpPr>
        <p:spPr>
          <a:xfrm>
            <a:off x="1248884" y="1304503"/>
            <a:ext cx="6646233" cy="1333300"/>
          </a:xfrm>
          <a:effectLst/>
        </p:spPr>
        <p:txBody>
          <a:bodyPr lIns="79923" tIns="39962" rIns="79923" bIns="39962"/>
          <a:lstStyle>
            <a:lvl1pPr>
              <a:defRPr sz="4400">
                <a:solidFill>
                  <a:schemeClr val="bg1"/>
                </a:solidFill>
              </a:defRPr>
            </a:lvl1pPr>
          </a:lstStyle>
          <a:p>
            <a:r>
              <a:rPr lang="en-US" smtClean="0"/>
              <a:t>Click to edit Master title style</a:t>
            </a:r>
            <a:endParaRPr lang="en-US"/>
          </a:p>
        </p:txBody>
      </p:sp>
      <p:sp>
        <p:nvSpPr>
          <p:cNvPr id="8202" name="Rectangle 10"/>
          <p:cNvSpPr>
            <a:spLocks noGrp="1" noChangeArrowheads="1"/>
          </p:cNvSpPr>
          <p:nvPr>
            <p:ph type="subTitle" idx="1"/>
          </p:nvPr>
        </p:nvSpPr>
        <p:spPr>
          <a:xfrm>
            <a:off x="1835316" y="2896977"/>
            <a:ext cx="5473368" cy="1589593"/>
          </a:xfrm>
        </p:spPr>
        <p:txBody>
          <a:bodyPr lIns="79923" tIns="39962" rIns="79923" bIns="39962"/>
          <a:lstStyle>
            <a:lvl1pPr marL="0" indent="0" algn="ctr">
              <a:buFont typeface="Wingdings" pitchFamily="2" charset="2"/>
              <a:buNone/>
              <a:defRPr>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xmlns="" val="3703186468"/>
      </p:ext>
    </p:extLst>
  </p:cSld>
  <p:clrMapOvr>
    <a:masterClrMapping/>
  </p:clrMapOvr>
  <p:transition spd="slow">
    <p:push/>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a:xfrm>
            <a:off x="2286000" y="6248400"/>
            <a:ext cx="4641850" cy="533400"/>
          </a:xfrm>
        </p:spPr>
        <p:txBody>
          <a:bodyPr/>
          <a:lstStyle>
            <a:lvl1pPr algn="ctr">
              <a:defRPr sz="1400" i="0"/>
            </a:lvl1pPr>
          </a:lstStyle>
          <a:p>
            <a:pPr>
              <a:defRPr/>
            </a:pPr>
            <a:r>
              <a:rPr lang="en-US" dirty="0"/>
              <a:t>IC Meeting on Controlled Medicines Methodology, </a:t>
            </a:r>
          </a:p>
          <a:p>
            <a:pPr>
              <a:defRPr/>
            </a:pPr>
            <a:r>
              <a:rPr lang="en-US" dirty="0"/>
              <a:t>EMRO, 17-19 May 2016</a:t>
            </a:r>
          </a:p>
        </p:txBody>
      </p:sp>
    </p:spTree>
    <p:extLst>
      <p:ext uri="{BB962C8B-B14F-4D97-AF65-F5344CB8AC3E}">
        <p14:creationId xmlns:p14="http://schemas.microsoft.com/office/powerpoint/2010/main" xmlns="" val="1064989280"/>
      </p:ext>
    </p:extLst>
  </p:cSld>
  <p:clrMapOvr>
    <a:masterClrMapping/>
  </p:clrMapOvr>
  <p:transition spd="slow">
    <p:push/>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7" y="4407394"/>
            <a:ext cx="7772943" cy="1362097"/>
          </a:xfrm>
        </p:spPr>
        <p:txBody>
          <a:bodyPr anchor="t"/>
          <a:lstStyle>
            <a:lvl1pPr algn="l">
              <a:defRPr sz="3500" b="1" cap="all">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197" y="2907058"/>
            <a:ext cx="7772943" cy="1500322"/>
          </a:xfrm>
        </p:spPr>
        <p:txBody>
          <a:bodyPr anchor="b"/>
          <a:lstStyle>
            <a:lvl1pPr marL="0" indent="0">
              <a:buNone/>
              <a:defRPr sz="1800"/>
            </a:lvl1pPr>
            <a:lvl2pPr marL="399602" indent="0">
              <a:buNone/>
              <a:defRPr sz="1600"/>
            </a:lvl2pPr>
            <a:lvl3pPr marL="799204" indent="0">
              <a:buNone/>
              <a:defRPr sz="1400"/>
            </a:lvl3pPr>
            <a:lvl4pPr marL="1198816" indent="0">
              <a:buNone/>
              <a:defRPr sz="1200"/>
            </a:lvl4pPr>
            <a:lvl5pPr marL="1598422" indent="0">
              <a:buNone/>
              <a:defRPr sz="1200"/>
            </a:lvl5pPr>
            <a:lvl6pPr marL="1998030" indent="0">
              <a:buNone/>
              <a:defRPr sz="1200"/>
            </a:lvl6pPr>
            <a:lvl7pPr marL="2397637" indent="0">
              <a:buNone/>
              <a:defRPr sz="1200"/>
            </a:lvl7pPr>
            <a:lvl8pPr marL="2797241" indent="0">
              <a:buNone/>
              <a:defRPr sz="1200"/>
            </a:lvl8pPr>
            <a:lvl9pPr marL="3196848" indent="0">
              <a:buNone/>
              <a:defRPr sz="1200"/>
            </a:lvl9pPr>
          </a:lstStyle>
          <a:p>
            <a:pPr lvl="0"/>
            <a:r>
              <a:rPr lang="en-US" smtClean="0"/>
              <a:t>Click to edit Master text styles</a:t>
            </a:r>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40034391"/>
      </p:ext>
    </p:extLst>
  </p:cSld>
  <p:clrMapOvr>
    <a:masterClrMapping/>
  </p:clrMapOvr>
  <p:transition spd="slow">
    <p:push/>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68332" y="1500339"/>
            <a:ext cx="4008644"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07295" y="1500339"/>
            <a:ext cx="4010002" cy="4351223"/>
          </a:xfrm>
        </p:spPr>
        <p:txBody>
          <a:bodyPr/>
          <a:lstStyle>
            <a:lvl1pPr>
              <a:defRPr sz="2500">
                <a:latin typeface="Andale Sans for VST" pitchFamily="34" charset="0"/>
              </a:defRPr>
            </a:lvl1pPr>
            <a:lvl2pPr>
              <a:defRPr sz="2100">
                <a:latin typeface="Andale Sans for VST" pitchFamily="34" charset="0"/>
              </a:defRPr>
            </a:lvl2pPr>
            <a:lvl3pPr>
              <a:defRPr sz="1800">
                <a:latin typeface="Andale Sans for VST" pitchFamily="34" charset="0"/>
              </a:defRPr>
            </a:lvl3pPr>
            <a:lvl4pPr>
              <a:defRPr sz="1600">
                <a:latin typeface="Andale Sans for VST" pitchFamily="34" charset="0"/>
              </a:defRPr>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57610907"/>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8"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8" y="1435546"/>
            <a:ext cx="3008181" cy="4691027"/>
          </a:xfrm>
        </p:spPr>
        <p:txBody>
          <a:bodyPr/>
          <a:lstStyle>
            <a:lvl1pPr marL="0" indent="0">
              <a:buNone/>
              <a:defRPr sz="1200"/>
            </a:lvl1pPr>
            <a:lvl2pPr marL="399602" indent="0">
              <a:buNone/>
              <a:defRPr sz="1100"/>
            </a:lvl2pPr>
            <a:lvl3pPr marL="799204" indent="0">
              <a:buNone/>
              <a:defRPr sz="900"/>
            </a:lvl3pPr>
            <a:lvl4pPr marL="1198816" indent="0">
              <a:buNone/>
              <a:defRPr sz="800"/>
            </a:lvl4pPr>
            <a:lvl5pPr marL="1598422" indent="0">
              <a:buNone/>
              <a:defRPr sz="800"/>
            </a:lvl5pPr>
            <a:lvl6pPr marL="1998030" indent="0">
              <a:buNone/>
              <a:defRPr sz="800"/>
            </a:lvl6pPr>
            <a:lvl7pPr marL="2397637" indent="0">
              <a:buNone/>
              <a:defRPr sz="800"/>
            </a:lvl7pPr>
            <a:lvl8pPr marL="2797241" indent="0">
              <a:buNone/>
              <a:defRPr sz="800"/>
            </a:lvl8pPr>
            <a:lvl9pPr marL="3196848"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702128205"/>
      </p:ext>
    </p:extLst>
  </p:cSld>
  <p:clrMapOvr>
    <a:masterClrMapping/>
  </p:clrMapOvr>
  <p:transition spd="slow">
    <p:push/>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8" y="275017"/>
            <a:ext cx="8229057" cy="1143240"/>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602" indent="0">
              <a:buNone/>
              <a:defRPr sz="1800" b="1"/>
            </a:lvl2pPr>
            <a:lvl3pPr marL="799204" indent="0">
              <a:buNone/>
              <a:defRPr sz="1600" b="1"/>
            </a:lvl3pPr>
            <a:lvl4pPr marL="1198816" indent="0">
              <a:buNone/>
              <a:defRPr sz="1400" b="1"/>
            </a:lvl4pPr>
            <a:lvl5pPr marL="1598422" indent="0">
              <a:buNone/>
              <a:defRPr sz="1400" b="1"/>
            </a:lvl5pPr>
            <a:lvl6pPr marL="1998030" indent="0">
              <a:buNone/>
              <a:defRPr sz="1400" b="1"/>
            </a:lvl6pPr>
            <a:lvl7pPr marL="2397637" indent="0">
              <a:buNone/>
              <a:defRPr sz="1400" b="1"/>
            </a:lvl7pPr>
            <a:lvl8pPr marL="2797241" indent="0">
              <a:buNone/>
              <a:defRPr sz="1400" b="1"/>
            </a:lvl8pPr>
            <a:lvl9pPr marL="319684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602" indent="0">
              <a:buNone/>
              <a:defRPr sz="1800" b="1"/>
            </a:lvl2pPr>
            <a:lvl3pPr marL="799204" indent="0">
              <a:buNone/>
              <a:defRPr sz="1600" b="1"/>
            </a:lvl3pPr>
            <a:lvl4pPr marL="1198816" indent="0">
              <a:buNone/>
              <a:defRPr sz="1400" b="1"/>
            </a:lvl4pPr>
            <a:lvl5pPr marL="1598422" indent="0">
              <a:buNone/>
              <a:defRPr sz="1400" b="1"/>
            </a:lvl5pPr>
            <a:lvl6pPr marL="1998030" indent="0">
              <a:buNone/>
              <a:defRPr sz="1400" b="1"/>
            </a:lvl6pPr>
            <a:lvl7pPr marL="2397637" indent="0">
              <a:buNone/>
              <a:defRPr sz="1400" b="1"/>
            </a:lvl7pPr>
            <a:lvl8pPr marL="2797241" indent="0">
              <a:buNone/>
              <a:defRPr sz="1400" b="1"/>
            </a:lvl8pPr>
            <a:lvl9pPr marL="319684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956728050"/>
      </p:ext>
    </p:extLst>
  </p:cSld>
  <p:clrMapOvr>
    <a:masterClrMapping/>
  </p:clrMapOvr>
  <p:transition spd="slow">
    <p:push/>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ndale Sans for VST" pitchFamily="34" charset="0"/>
              </a:defRPr>
            </a:lvl1pPr>
          </a:lstStyle>
          <a:p>
            <a:r>
              <a:rPr lang="en-US" smtClean="0"/>
              <a:t>Click to edit Master title style</a:t>
            </a:r>
            <a:endParaRPr lang="en-US" dirty="0"/>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482427367"/>
      </p:ext>
    </p:extLst>
  </p:cSld>
  <p:clrMapOvr>
    <a:masterClrMapping/>
  </p:clrMapOvr>
  <p:transition spd="slow">
    <p:push/>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3422497"/>
      </p:ext>
    </p:extLst>
  </p:cSld>
  <p:clrMapOvr>
    <a:masterClrMapping/>
  </p:clrMapOvr>
  <p:transition spd="slow">
    <p:push/>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8"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8" y="1435546"/>
            <a:ext cx="3008181" cy="4691027"/>
          </a:xfrm>
        </p:spPr>
        <p:txBody>
          <a:bodyPr/>
          <a:lstStyle>
            <a:lvl1pPr marL="0" indent="0">
              <a:buNone/>
              <a:defRPr sz="1200"/>
            </a:lvl1pPr>
            <a:lvl2pPr marL="399602" indent="0">
              <a:buNone/>
              <a:defRPr sz="1100"/>
            </a:lvl2pPr>
            <a:lvl3pPr marL="799204" indent="0">
              <a:buNone/>
              <a:defRPr sz="900"/>
            </a:lvl3pPr>
            <a:lvl4pPr marL="1198816" indent="0">
              <a:buNone/>
              <a:defRPr sz="800"/>
            </a:lvl4pPr>
            <a:lvl5pPr marL="1598422" indent="0">
              <a:buNone/>
              <a:defRPr sz="800"/>
            </a:lvl5pPr>
            <a:lvl6pPr marL="1998030" indent="0">
              <a:buNone/>
              <a:defRPr sz="800"/>
            </a:lvl6pPr>
            <a:lvl7pPr marL="2397637" indent="0">
              <a:buNone/>
              <a:defRPr sz="800"/>
            </a:lvl7pPr>
            <a:lvl8pPr marL="2797241" indent="0">
              <a:buNone/>
              <a:defRPr sz="800"/>
            </a:lvl8pPr>
            <a:lvl9pPr marL="3196848"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108576568"/>
      </p:ext>
    </p:extLst>
  </p:cSld>
  <p:clrMapOvr>
    <a:masterClrMapping/>
  </p:clrMapOvr>
  <p:transition spd="slow">
    <p:push/>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3"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3" y="613376"/>
            <a:ext cx="5486943" cy="4113648"/>
          </a:xfrm>
        </p:spPr>
        <p:txBody>
          <a:bodyPr/>
          <a:lstStyle>
            <a:lvl1pPr marL="0" indent="0">
              <a:buNone/>
              <a:defRPr sz="2800"/>
            </a:lvl1pPr>
            <a:lvl2pPr marL="399602" indent="0">
              <a:buNone/>
              <a:defRPr sz="2500"/>
            </a:lvl2pPr>
            <a:lvl3pPr marL="799204" indent="0">
              <a:buNone/>
              <a:defRPr sz="2100"/>
            </a:lvl3pPr>
            <a:lvl4pPr marL="1198816" indent="0">
              <a:buNone/>
              <a:defRPr sz="1800"/>
            </a:lvl4pPr>
            <a:lvl5pPr marL="1598422" indent="0">
              <a:buNone/>
              <a:defRPr sz="1800"/>
            </a:lvl5pPr>
            <a:lvl6pPr marL="1998030" indent="0">
              <a:buNone/>
              <a:defRPr sz="1800"/>
            </a:lvl6pPr>
            <a:lvl7pPr marL="2397637" indent="0">
              <a:buNone/>
              <a:defRPr sz="1800"/>
            </a:lvl7pPr>
            <a:lvl8pPr marL="2797241" indent="0">
              <a:buNone/>
              <a:defRPr sz="1800"/>
            </a:lvl8pPr>
            <a:lvl9pPr marL="3196848"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791893" y="5367757"/>
            <a:ext cx="5486943" cy="804876"/>
          </a:xfrm>
        </p:spPr>
        <p:txBody>
          <a:bodyPr/>
          <a:lstStyle>
            <a:lvl1pPr marL="0" indent="0">
              <a:buNone/>
              <a:defRPr sz="1200"/>
            </a:lvl1pPr>
            <a:lvl2pPr marL="399602" indent="0">
              <a:buNone/>
              <a:defRPr sz="1100"/>
            </a:lvl2pPr>
            <a:lvl3pPr marL="799204" indent="0">
              <a:buNone/>
              <a:defRPr sz="900"/>
            </a:lvl3pPr>
            <a:lvl4pPr marL="1198816" indent="0">
              <a:buNone/>
              <a:defRPr sz="800"/>
            </a:lvl4pPr>
            <a:lvl5pPr marL="1598422" indent="0">
              <a:buNone/>
              <a:defRPr sz="800"/>
            </a:lvl5pPr>
            <a:lvl6pPr marL="1998030" indent="0">
              <a:buNone/>
              <a:defRPr sz="800"/>
            </a:lvl6pPr>
            <a:lvl7pPr marL="2397637" indent="0">
              <a:buNone/>
              <a:defRPr sz="800"/>
            </a:lvl7pPr>
            <a:lvl8pPr marL="2797241" indent="0">
              <a:buNone/>
              <a:defRPr sz="800"/>
            </a:lvl8pPr>
            <a:lvl9pPr marL="3196848"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83710896"/>
      </p:ext>
    </p:extLst>
  </p:cSld>
  <p:clrMapOvr>
    <a:masterClrMapping/>
  </p:clrMapOvr>
  <p:transition spd="slow">
    <p:push/>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515626958"/>
      </p:ext>
    </p:extLst>
  </p:cSld>
  <p:clrMapOvr>
    <a:masterClrMapping/>
  </p:clrMapOvr>
  <p:transition spd="slow">
    <p:push/>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27682" cy="58515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2693125311"/>
      </p:ext>
    </p:extLst>
  </p:cSld>
  <p:clrMapOvr>
    <a:masterClrMapping/>
  </p:clrMapOvr>
  <p:transition spd="slow">
    <p:push/>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9796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933162393"/>
      </p:ext>
    </p:extLst>
  </p:cSld>
  <p:clrMapOvr>
    <a:masterClrMapping/>
  </p:clrMapOvr>
  <p:transition spd="slow">
    <p:push/>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370511604"/>
      </p:ext>
    </p:extLst>
  </p:cSld>
  <p:clrMapOvr>
    <a:masterClrMapping/>
  </p:clrMapOvr>
  <p:transition spd="slow">
    <p:push/>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lvl1pPr>
              <a:defRPr>
                <a:latin typeface="Andale Sans for VS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74228" y="958939"/>
            <a:ext cx="8560283" cy="4878208"/>
          </a:xfrm>
        </p:spPr>
        <p:txBody>
          <a:bodyPr/>
          <a:lstStyle>
            <a:lvl1pPr>
              <a:defRPr>
                <a:latin typeface="Andale Sans for VST" pitchFamily="34" charset="0"/>
              </a:defRPr>
            </a:lvl1pPr>
            <a:lvl2pPr>
              <a:defRPr>
                <a:latin typeface="Andale Sans for VST" pitchFamily="34" charset="0"/>
              </a:defRPr>
            </a:lvl2pPr>
            <a:lvl3pPr>
              <a:defRPr>
                <a:latin typeface="Andale Sans for VST" pitchFamily="34" charset="0"/>
              </a:defRPr>
            </a:lvl3pPr>
            <a:lvl4pPr>
              <a:defRPr>
                <a:latin typeface="Andale Sans for VST"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1261518617"/>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3"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3" y="613376"/>
            <a:ext cx="5486943" cy="4113648"/>
          </a:xfrm>
        </p:spPr>
        <p:txBody>
          <a:bodyPr/>
          <a:lstStyle>
            <a:lvl1pPr marL="0" indent="0">
              <a:buNone/>
              <a:defRPr sz="2800"/>
            </a:lvl1pPr>
            <a:lvl2pPr marL="399602" indent="0">
              <a:buNone/>
              <a:defRPr sz="2500"/>
            </a:lvl2pPr>
            <a:lvl3pPr marL="799204" indent="0">
              <a:buNone/>
              <a:defRPr sz="2100"/>
            </a:lvl3pPr>
            <a:lvl4pPr marL="1198816" indent="0">
              <a:buNone/>
              <a:defRPr sz="1800"/>
            </a:lvl4pPr>
            <a:lvl5pPr marL="1598422" indent="0">
              <a:buNone/>
              <a:defRPr sz="1800"/>
            </a:lvl5pPr>
            <a:lvl6pPr marL="1998030" indent="0">
              <a:buNone/>
              <a:defRPr sz="1800"/>
            </a:lvl6pPr>
            <a:lvl7pPr marL="2397637" indent="0">
              <a:buNone/>
              <a:defRPr sz="1800"/>
            </a:lvl7pPr>
            <a:lvl8pPr marL="2797241" indent="0">
              <a:buNone/>
              <a:defRPr sz="1800"/>
            </a:lvl8pPr>
            <a:lvl9pPr marL="3196848"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791893" y="5367757"/>
            <a:ext cx="5486943" cy="804876"/>
          </a:xfrm>
        </p:spPr>
        <p:txBody>
          <a:bodyPr/>
          <a:lstStyle>
            <a:lvl1pPr marL="0" indent="0">
              <a:buNone/>
              <a:defRPr sz="1200"/>
            </a:lvl1pPr>
            <a:lvl2pPr marL="399602" indent="0">
              <a:buNone/>
              <a:defRPr sz="1100"/>
            </a:lvl2pPr>
            <a:lvl3pPr marL="799204" indent="0">
              <a:buNone/>
              <a:defRPr sz="900"/>
            </a:lvl3pPr>
            <a:lvl4pPr marL="1198816" indent="0">
              <a:buNone/>
              <a:defRPr sz="800"/>
            </a:lvl4pPr>
            <a:lvl5pPr marL="1598422" indent="0">
              <a:buNone/>
              <a:defRPr sz="800"/>
            </a:lvl5pPr>
            <a:lvl6pPr marL="1998030" indent="0">
              <a:buNone/>
              <a:defRPr sz="800"/>
            </a:lvl6pPr>
            <a:lvl7pPr marL="2397637" indent="0">
              <a:buNone/>
              <a:defRPr sz="800"/>
            </a:lvl7pPr>
            <a:lvl8pPr marL="2797241" indent="0">
              <a:buNone/>
              <a:defRPr sz="800"/>
            </a:lvl8pPr>
            <a:lvl9pPr marL="3196848" indent="0">
              <a:buNone/>
              <a:defRPr sz="800"/>
            </a:lvl9pPr>
          </a:lstStyle>
          <a:p>
            <a:pPr lvl="0"/>
            <a:r>
              <a:rPr lang="en-US" smtClean="0"/>
              <a:t>Click to edit Master text styles</a:t>
            </a:r>
          </a:p>
        </p:txBody>
      </p:sp>
      <p:sp>
        <p:nvSpPr>
          <p:cNvPr id="5" name="Rectangle 18"/>
          <p:cNvSpPr>
            <a:spLocks noGrp="1" noChangeArrowheads="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549585697"/>
      </p:ext>
    </p:extLst>
  </p:cSld>
  <p:clrMapOvr>
    <a:masterClrMapping/>
  </p:clrMapOvr>
  <p:transition spd="slow">
    <p:push/>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23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4228" y="958939"/>
            <a:ext cx="8560283" cy="4878208"/>
          </a:xfrm>
        </p:spPr>
        <p:txBody>
          <a:bodyPr/>
          <a:lstStyle/>
          <a:p>
            <a:pPr lvl="0"/>
            <a:r>
              <a:rPr lang="en-US" noProof="0" dirty="0" smtClean="0"/>
              <a:t>Click icon to add table</a:t>
            </a:r>
            <a:endParaRPr lang="en-US" noProof="0" dirty="0"/>
          </a:p>
        </p:txBody>
      </p:sp>
      <p:sp>
        <p:nvSpPr>
          <p:cNvPr id="4" name="Rectangle 18"/>
          <p:cNvSpPr>
            <a:spLocks noGrp="1" noChangeArrowheads="1"/>
          </p:cNvSpPr>
          <p:nvPr>
            <p:ph type="ftr" sz="quarter" idx="10"/>
          </p:nvPr>
        </p:nvSpPr>
        <p:spPr>
          <a:xfrm>
            <a:off x="2209803" y="6248400"/>
            <a:ext cx="4718050" cy="457200"/>
          </a:xfrm>
        </p:spPr>
        <p:txBody>
          <a:bodyPr/>
          <a:lstStyle>
            <a:lvl1pPr algn="ctr">
              <a:defRPr sz="1200"/>
            </a:lvl1pPr>
          </a:lstStyle>
          <a:p>
            <a:pPr>
              <a:defRPr/>
            </a:pPr>
            <a:r>
              <a:rPr lang="en-US" dirty="0"/>
              <a:t>IC Meeting on Controlled Medicines Methodology, </a:t>
            </a:r>
          </a:p>
          <a:p>
            <a:pPr>
              <a:defRPr/>
            </a:pPr>
            <a:r>
              <a:rPr lang="en-US" dirty="0"/>
              <a:t>EMRO, 17  - 19 May 2016</a:t>
            </a:r>
          </a:p>
        </p:txBody>
      </p:sp>
    </p:spTree>
    <p:extLst>
      <p:ext uri="{BB962C8B-B14F-4D97-AF65-F5344CB8AC3E}">
        <p14:creationId xmlns:p14="http://schemas.microsoft.com/office/powerpoint/2010/main" xmlns="" val="3084004923"/>
      </p:ext>
    </p:extLst>
  </p:cSld>
  <p:clrMapOvr>
    <a:masterClrMapping/>
  </p:clrMapOvr>
  <p:transition spd="slow">
    <p:push/>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5388576"/>
      </p:ext>
    </p:extLst>
  </p:cSld>
  <p:clrMapOvr>
    <a:masterClrMapping/>
  </p:clrMapOvr>
  <p:transition spd="slow">
    <p:push/>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59924571"/>
      </p:ext>
    </p:extLst>
  </p:cSld>
  <p:clrMapOvr>
    <a:masterClrMapping/>
  </p:clrMapOvr>
  <p:transition spd="slow">
    <p:push/>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5" y="4407392"/>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95" y="2907058"/>
            <a:ext cx="7772943" cy="1500322"/>
          </a:xfrm>
        </p:spPr>
        <p:txBody>
          <a:bodyPr anchor="b"/>
          <a:lstStyle>
            <a:lvl1pPr marL="0" indent="0">
              <a:buNone/>
              <a:defRPr sz="1800"/>
            </a:lvl1pPr>
            <a:lvl2pPr marL="399744" indent="0">
              <a:buNone/>
              <a:defRPr sz="1600"/>
            </a:lvl2pPr>
            <a:lvl3pPr marL="799486" indent="0">
              <a:buNone/>
              <a:defRPr sz="1400"/>
            </a:lvl3pPr>
            <a:lvl4pPr marL="1199240" indent="0">
              <a:buNone/>
              <a:defRPr sz="1200"/>
            </a:lvl4pPr>
            <a:lvl5pPr marL="1598987" indent="0">
              <a:buNone/>
              <a:defRPr sz="1200"/>
            </a:lvl5pPr>
            <a:lvl6pPr marL="1998736" indent="0">
              <a:buNone/>
              <a:defRPr sz="1200"/>
            </a:lvl6pPr>
            <a:lvl7pPr marL="2398483" indent="0">
              <a:buNone/>
              <a:defRPr sz="1200"/>
            </a:lvl7pPr>
            <a:lvl8pPr marL="2798229" indent="0">
              <a:buNone/>
              <a:defRPr sz="1200"/>
            </a:lvl8pPr>
            <a:lvl9pPr marL="3197976" indent="0">
              <a:buNone/>
              <a:defRPr sz="1200"/>
            </a:lvl9pPr>
          </a:lstStyle>
          <a:p>
            <a:pPr lvl="0"/>
            <a:r>
              <a:rPr lang="en-US" smtClean="0"/>
              <a:t>Click to edit Master text styles</a:t>
            </a:r>
          </a:p>
        </p:txBody>
      </p:sp>
    </p:spTree>
    <p:extLst>
      <p:ext uri="{BB962C8B-B14F-4D97-AF65-F5344CB8AC3E}">
        <p14:creationId xmlns:p14="http://schemas.microsoft.com/office/powerpoint/2010/main" xmlns="" val="52353937"/>
      </p:ext>
    </p:extLst>
  </p:cSld>
  <p:clrMapOvr>
    <a:masterClrMapping/>
  </p:clrMapOvr>
  <p:transition spd="slow">
    <p:push/>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2"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38827795"/>
      </p:ext>
    </p:extLst>
  </p:cSld>
  <p:clrMapOvr>
    <a:masterClrMapping/>
  </p:clrMapOvr>
  <p:transition spd="slow">
    <p:push/>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6" y="275017"/>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399744" indent="0">
              <a:buNone/>
              <a:defRPr sz="1800" b="1"/>
            </a:lvl2pPr>
            <a:lvl3pPr marL="799486" indent="0">
              <a:buNone/>
              <a:defRPr sz="1600" b="1"/>
            </a:lvl3pPr>
            <a:lvl4pPr marL="1199240" indent="0">
              <a:buNone/>
              <a:defRPr sz="1400" b="1"/>
            </a:lvl4pPr>
            <a:lvl5pPr marL="1598987" indent="0">
              <a:buNone/>
              <a:defRPr sz="1400" b="1"/>
            </a:lvl5pPr>
            <a:lvl6pPr marL="1998736" indent="0">
              <a:buNone/>
              <a:defRPr sz="1400" b="1"/>
            </a:lvl6pPr>
            <a:lvl7pPr marL="2398483" indent="0">
              <a:buNone/>
              <a:defRPr sz="1400" b="1"/>
            </a:lvl7pPr>
            <a:lvl8pPr marL="2798229" indent="0">
              <a:buNone/>
              <a:defRPr sz="1400" b="1"/>
            </a:lvl8pPr>
            <a:lvl9pPr marL="319797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399744" indent="0">
              <a:buNone/>
              <a:defRPr sz="1800" b="1"/>
            </a:lvl2pPr>
            <a:lvl3pPr marL="799486" indent="0">
              <a:buNone/>
              <a:defRPr sz="1600" b="1"/>
            </a:lvl3pPr>
            <a:lvl4pPr marL="1199240" indent="0">
              <a:buNone/>
              <a:defRPr sz="1400" b="1"/>
            </a:lvl4pPr>
            <a:lvl5pPr marL="1598987" indent="0">
              <a:buNone/>
              <a:defRPr sz="1400" b="1"/>
            </a:lvl5pPr>
            <a:lvl6pPr marL="1998736" indent="0">
              <a:buNone/>
              <a:defRPr sz="1400" b="1"/>
            </a:lvl6pPr>
            <a:lvl7pPr marL="2398483" indent="0">
              <a:buNone/>
              <a:defRPr sz="1400" b="1"/>
            </a:lvl7pPr>
            <a:lvl8pPr marL="2798229" indent="0">
              <a:buNone/>
              <a:defRPr sz="1400" b="1"/>
            </a:lvl8pPr>
            <a:lvl9pPr marL="319797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8970235"/>
      </p:ext>
    </p:extLst>
  </p:cSld>
  <p:clrMapOvr>
    <a:masterClrMapping/>
  </p:clrMapOvr>
  <p:transition spd="slow">
    <p:push/>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494601011"/>
      </p:ext>
    </p:extLst>
  </p:cSld>
  <p:clrMapOvr>
    <a:masterClrMapping/>
  </p:clrMapOvr>
  <p:transition spd="slow">
    <p:push/>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7958988"/>
      </p:ext>
    </p:extLst>
  </p:cSld>
  <p:clrMapOvr>
    <a:masterClrMapping/>
  </p:clrMapOvr>
  <p:transition spd="slow">
    <p:push/>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6"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6" y="1435544"/>
            <a:ext cx="3008181" cy="4691027"/>
          </a:xfrm>
        </p:spPr>
        <p:txBody>
          <a:bodyPr/>
          <a:lstStyle>
            <a:lvl1pPr marL="0" indent="0">
              <a:buNone/>
              <a:defRPr sz="1200"/>
            </a:lvl1pPr>
            <a:lvl2pPr marL="399744" indent="0">
              <a:buNone/>
              <a:defRPr sz="1100"/>
            </a:lvl2pPr>
            <a:lvl3pPr marL="799486" indent="0">
              <a:buNone/>
              <a:defRPr sz="900"/>
            </a:lvl3pPr>
            <a:lvl4pPr marL="1199240" indent="0">
              <a:buNone/>
              <a:defRPr sz="800"/>
            </a:lvl4pPr>
            <a:lvl5pPr marL="1598987" indent="0">
              <a:buNone/>
              <a:defRPr sz="800"/>
            </a:lvl5pPr>
            <a:lvl6pPr marL="1998736" indent="0">
              <a:buNone/>
              <a:defRPr sz="800"/>
            </a:lvl6pPr>
            <a:lvl7pPr marL="2398483" indent="0">
              <a:buNone/>
              <a:defRPr sz="800"/>
            </a:lvl7pPr>
            <a:lvl8pPr marL="2798229" indent="0">
              <a:buNone/>
              <a:defRPr sz="800"/>
            </a:lvl8pPr>
            <a:lvl9pPr marL="3197976"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5953592"/>
      </p:ext>
    </p:extLst>
  </p:cSld>
  <p:clrMapOvr>
    <a:masterClrMapping/>
  </p:clrMapOvr>
  <p:transition spd="slow">
    <p:push/>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1"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91" y="613376"/>
            <a:ext cx="5486943" cy="4113648"/>
          </a:xfrm>
        </p:spPr>
        <p:txBody>
          <a:bodyPr/>
          <a:lstStyle>
            <a:lvl1pPr marL="0" indent="0">
              <a:buNone/>
              <a:defRPr sz="2800"/>
            </a:lvl1pPr>
            <a:lvl2pPr marL="399744" indent="0">
              <a:buNone/>
              <a:defRPr sz="2500"/>
            </a:lvl2pPr>
            <a:lvl3pPr marL="799486" indent="0">
              <a:buNone/>
              <a:defRPr sz="2100"/>
            </a:lvl3pPr>
            <a:lvl4pPr marL="1199240" indent="0">
              <a:buNone/>
              <a:defRPr sz="1800"/>
            </a:lvl4pPr>
            <a:lvl5pPr marL="1598987" indent="0">
              <a:buNone/>
              <a:defRPr sz="1800"/>
            </a:lvl5pPr>
            <a:lvl6pPr marL="1998736" indent="0">
              <a:buNone/>
              <a:defRPr sz="1800"/>
            </a:lvl6pPr>
            <a:lvl7pPr marL="2398483" indent="0">
              <a:buNone/>
              <a:defRPr sz="1800"/>
            </a:lvl7pPr>
            <a:lvl8pPr marL="2798229" indent="0">
              <a:buNone/>
              <a:defRPr sz="1800"/>
            </a:lvl8pPr>
            <a:lvl9pPr marL="3197976" indent="0">
              <a:buNone/>
              <a:defRPr sz="1800"/>
            </a:lvl9pPr>
          </a:lstStyle>
          <a:p>
            <a:endParaRPr lang="en-US" dirty="0"/>
          </a:p>
        </p:txBody>
      </p:sp>
      <p:sp>
        <p:nvSpPr>
          <p:cNvPr id="4" name="Text Placeholder 3"/>
          <p:cNvSpPr>
            <a:spLocks noGrp="1"/>
          </p:cNvSpPr>
          <p:nvPr>
            <p:ph type="body" sz="half" idx="2"/>
          </p:nvPr>
        </p:nvSpPr>
        <p:spPr>
          <a:xfrm>
            <a:off x="1791891" y="5367757"/>
            <a:ext cx="5486943" cy="804876"/>
          </a:xfrm>
        </p:spPr>
        <p:txBody>
          <a:bodyPr/>
          <a:lstStyle>
            <a:lvl1pPr marL="0" indent="0">
              <a:buNone/>
              <a:defRPr sz="1200"/>
            </a:lvl1pPr>
            <a:lvl2pPr marL="399744" indent="0">
              <a:buNone/>
              <a:defRPr sz="1100"/>
            </a:lvl2pPr>
            <a:lvl3pPr marL="799486" indent="0">
              <a:buNone/>
              <a:defRPr sz="900"/>
            </a:lvl3pPr>
            <a:lvl4pPr marL="1199240" indent="0">
              <a:buNone/>
              <a:defRPr sz="800"/>
            </a:lvl4pPr>
            <a:lvl5pPr marL="1598987" indent="0">
              <a:buNone/>
              <a:defRPr sz="800"/>
            </a:lvl5pPr>
            <a:lvl6pPr marL="1998736" indent="0">
              <a:buNone/>
              <a:defRPr sz="800"/>
            </a:lvl6pPr>
            <a:lvl7pPr marL="2398483" indent="0">
              <a:buNone/>
              <a:defRPr sz="800"/>
            </a:lvl7pPr>
            <a:lvl8pPr marL="2798229" indent="0">
              <a:buNone/>
              <a:defRPr sz="800"/>
            </a:lvl8pPr>
            <a:lvl9pPr marL="3197976" indent="0">
              <a:buNone/>
              <a:defRPr sz="800"/>
            </a:lvl9pPr>
          </a:lstStyle>
          <a:p>
            <a:pPr lvl="0"/>
            <a:r>
              <a:rPr lang="en-US" smtClean="0"/>
              <a:t>Click to edit Master text styles</a:t>
            </a:r>
          </a:p>
        </p:txBody>
      </p:sp>
    </p:spTree>
    <p:extLst>
      <p:ext uri="{BB962C8B-B14F-4D97-AF65-F5344CB8AC3E}">
        <p14:creationId xmlns:p14="http://schemas.microsoft.com/office/powerpoint/2010/main" xmlns="" val="1349103826"/>
      </p:ext>
    </p:extLst>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theme" Target="../theme/theme10.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slideLayout" Target="../slideLayouts/slideLayout140.xml"/><Relationship Id="rId2" Type="http://schemas.openxmlformats.org/officeDocument/2006/relationships/slideLayout" Target="../slideLayouts/slideLayout130.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 Id="rId14" Type="http://schemas.openxmlformats.org/officeDocument/2006/relationships/image" Target="../media/image5.wmf"/></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48.xml"/><Relationship Id="rId13" Type="http://schemas.openxmlformats.org/officeDocument/2006/relationships/theme" Target="../theme/theme11.xml"/><Relationship Id="rId3" Type="http://schemas.openxmlformats.org/officeDocument/2006/relationships/slideLayout" Target="../slideLayouts/slideLayout143.xml"/><Relationship Id="rId7" Type="http://schemas.openxmlformats.org/officeDocument/2006/relationships/slideLayout" Target="../slideLayouts/slideLayout147.xml"/><Relationship Id="rId12" Type="http://schemas.openxmlformats.org/officeDocument/2006/relationships/slideLayout" Target="../slideLayouts/slideLayout152.xml"/><Relationship Id="rId2" Type="http://schemas.openxmlformats.org/officeDocument/2006/relationships/slideLayout" Target="../slideLayouts/slideLayout142.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5" Type="http://schemas.openxmlformats.org/officeDocument/2006/relationships/slideLayout" Target="../slideLayouts/slideLayout145.xml"/><Relationship Id="rId10" Type="http://schemas.openxmlformats.org/officeDocument/2006/relationships/slideLayout" Target="../slideLayouts/slideLayout150.xml"/><Relationship Id="rId4" Type="http://schemas.openxmlformats.org/officeDocument/2006/relationships/slideLayout" Target="../slideLayouts/slideLayout144.xml"/><Relationship Id="rId9" Type="http://schemas.openxmlformats.org/officeDocument/2006/relationships/slideLayout" Target="../slideLayouts/slideLayout149.xml"/><Relationship Id="rId14" Type="http://schemas.openxmlformats.org/officeDocument/2006/relationships/image" Target="../media/image5.wmf"/></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60.xml"/><Relationship Id="rId13" Type="http://schemas.openxmlformats.org/officeDocument/2006/relationships/theme" Target="../theme/theme12.xml"/><Relationship Id="rId3" Type="http://schemas.openxmlformats.org/officeDocument/2006/relationships/slideLayout" Target="../slideLayouts/slideLayout155.xml"/><Relationship Id="rId7" Type="http://schemas.openxmlformats.org/officeDocument/2006/relationships/slideLayout" Target="../slideLayouts/slideLayout159.xml"/><Relationship Id="rId12" Type="http://schemas.openxmlformats.org/officeDocument/2006/relationships/slideLayout" Target="../slideLayouts/slideLayout164.xml"/><Relationship Id="rId2" Type="http://schemas.openxmlformats.org/officeDocument/2006/relationships/slideLayout" Target="../slideLayouts/slideLayout154.xml"/><Relationship Id="rId1" Type="http://schemas.openxmlformats.org/officeDocument/2006/relationships/slideLayout" Target="../slideLayouts/slideLayout153.xml"/><Relationship Id="rId6" Type="http://schemas.openxmlformats.org/officeDocument/2006/relationships/slideLayout" Target="../slideLayouts/slideLayout158.xml"/><Relationship Id="rId11" Type="http://schemas.openxmlformats.org/officeDocument/2006/relationships/slideLayout" Target="../slideLayouts/slideLayout163.xml"/><Relationship Id="rId5" Type="http://schemas.openxmlformats.org/officeDocument/2006/relationships/slideLayout" Target="../slideLayouts/slideLayout157.xml"/><Relationship Id="rId10" Type="http://schemas.openxmlformats.org/officeDocument/2006/relationships/slideLayout" Target="../slideLayouts/slideLayout162.xml"/><Relationship Id="rId4" Type="http://schemas.openxmlformats.org/officeDocument/2006/relationships/slideLayout" Target="../slideLayouts/slideLayout156.xml"/><Relationship Id="rId9" Type="http://schemas.openxmlformats.org/officeDocument/2006/relationships/slideLayout" Target="../slideLayouts/slideLayout161.xml"/><Relationship Id="rId14" Type="http://schemas.openxmlformats.org/officeDocument/2006/relationships/image" Target="../media/image5.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image" Target="../media/image4.png"/><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image" Target="../media/image2.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image" Target="../media/image1.png"/><Relationship Id="rId2" Type="http://schemas.openxmlformats.org/officeDocument/2006/relationships/slideLayout" Target="../slideLayouts/slideLayout47.xml"/><Relationship Id="rId16" Type="http://schemas.openxmlformats.org/officeDocument/2006/relationships/theme" Target="../theme/theme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image" Target="../media/image2.png"/><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1.png"/><Relationship Id="rId2" Type="http://schemas.openxmlformats.org/officeDocument/2006/relationships/slideLayout" Target="../slideLayouts/slideLayout62.xml"/><Relationship Id="rId16" Type="http://schemas.openxmlformats.org/officeDocument/2006/relationships/theme" Target="../theme/theme5.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slideLayout" Target="../slideLayouts/slideLayout88.xml"/><Relationship Id="rId18" Type="http://schemas.openxmlformats.org/officeDocument/2006/relationships/image" Target="../media/image2.pn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17" Type="http://schemas.openxmlformats.org/officeDocument/2006/relationships/image" Target="../media/image1.png"/><Relationship Id="rId2" Type="http://schemas.openxmlformats.org/officeDocument/2006/relationships/slideLayout" Target="../slideLayouts/slideLayout77.xml"/><Relationship Id="rId16" Type="http://schemas.openxmlformats.org/officeDocument/2006/relationships/theme" Target="../theme/theme6.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5" Type="http://schemas.openxmlformats.org/officeDocument/2006/relationships/slideLayout" Target="../slideLayouts/slideLayout9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slideLayout" Target="../slideLayouts/slideLayout8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7.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 Id="rId14" Type="http://schemas.openxmlformats.org/officeDocument/2006/relationships/image" Target="../media/image5.w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6" Type="http://schemas.openxmlformats.org/officeDocument/2006/relationships/image" Target="../media/image5.wmf"/><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theme" Target="../theme/theme8.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4.xml"/><Relationship Id="rId13" Type="http://schemas.openxmlformats.org/officeDocument/2006/relationships/theme" Target="../theme/theme9.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slideLayout" Target="../slideLayouts/slideLayout128.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 Id="rId14" Type="http://schemas.openxmlformats.org/officeDocument/2006/relationships/image" Target="../media/image5.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84296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smtClean="0"/>
              <a:t>Slide Title</a:t>
            </a:r>
          </a:p>
        </p:txBody>
      </p:sp>
      <p:sp>
        <p:nvSpPr>
          <p:cNvPr id="1027" name="Rectangle 4"/>
          <p:cNvSpPr>
            <a:spLocks noGrp="1" noChangeArrowheads="1"/>
          </p:cNvSpPr>
          <p:nvPr>
            <p:ph type="body" idx="1"/>
          </p:nvPr>
        </p:nvSpPr>
        <p:spPr bwMode="auto">
          <a:xfrm>
            <a:off x="292103" y="1206500"/>
            <a:ext cx="8559800" cy="487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9" name="Rectangle 12"/>
          <p:cNvSpPr>
            <a:spLocks noChangeArrowheads="1"/>
          </p:cNvSpPr>
          <p:nvPr/>
        </p:nvSpPr>
        <p:spPr bwMode="auto">
          <a:xfrm>
            <a:off x="0" y="5991228"/>
            <a:ext cx="9144000" cy="866775"/>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23" tIns="39962" rIns="79923" bIns="39962"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sp>
        <p:nvSpPr>
          <p:cNvPr id="1030" name="Rectangle 13"/>
          <p:cNvSpPr>
            <a:spLocks noChangeArrowheads="1"/>
          </p:cNvSpPr>
          <p:nvPr/>
        </p:nvSpPr>
        <p:spPr bwMode="auto">
          <a:xfrm>
            <a:off x="4508500" y="6338888"/>
            <a:ext cx="2292350" cy="23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endParaRPr lang="en-US" altLang="en-US" sz="1200" dirty="0" smtClean="0">
              <a:solidFill>
                <a:srgbClr val="96CCEE"/>
              </a:solidFill>
              <a:latin typeface="Arial Narrow" pitchFamily="34" charset="0"/>
            </a:endParaRPr>
          </a:p>
        </p:txBody>
      </p:sp>
      <p:sp>
        <p:nvSpPr>
          <p:cNvPr id="1031" name="Rectangle 14"/>
          <p:cNvSpPr>
            <a:spLocks noChangeArrowheads="1"/>
          </p:cNvSpPr>
          <p:nvPr/>
        </p:nvSpPr>
        <p:spPr bwMode="auto">
          <a:xfrm>
            <a:off x="8712200" y="6448439"/>
            <a:ext cx="3556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fld id="{FBC77A3D-BB52-4FE6-BDEC-3A20AF94A8BA}" type="slidenum">
              <a:rPr lang="ar-SA" altLang="en-US" sz="1500" smtClean="0">
                <a:solidFill>
                  <a:srgbClr val="72BBE8"/>
                </a:solidFill>
                <a:latin typeface="Arial Narrow" pitchFamily="34" charset="0"/>
              </a:rPr>
              <a:pPr algn="r" eaLnBrk="1" fontAlgn="base" hangingPunct="1">
                <a:spcBef>
                  <a:spcPct val="0"/>
                </a:spcBef>
                <a:spcAft>
                  <a:spcPct val="0"/>
                </a:spcAft>
                <a:defRPr/>
              </a:pPr>
              <a:t>‹#›</a:t>
            </a:fld>
            <a:r>
              <a:rPr lang="en-GB" altLang="en-US" sz="1500" dirty="0" smtClean="0">
                <a:solidFill>
                  <a:srgbClr val="72BBE8"/>
                </a:solidFill>
                <a:latin typeface="Arial Narrow" pitchFamily="34" charset="0"/>
              </a:rPr>
              <a:t> </a:t>
            </a:r>
            <a:r>
              <a:rPr lang="en-US" altLang="en-US" sz="2100" baseline="14000" dirty="0" smtClean="0">
                <a:solidFill>
                  <a:prstClr val="white"/>
                </a:solidFill>
                <a:latin typeface="Arial Narrow" pitchFamily="34" charset="0"/>
              </a:rPr>
              <a:t>|</a:t>
            </a:r>
          </a:p>
        </p:txBody>
      </p:sp>
      <p:pic>
        <p:nvPicPr>
          <p:cNvPr id="2" name="Picture 20" descr="LogoE"/>
          <p:cNvPicPr>
            <a:picLocks noChangeAspect="1" noChangeArrowheads="1"/>
          </p:cNvPicPr>
          <p:nvPr/>
        </p:nvPicPr>
        <p:blipFill>
          <a:blip r:embed="rId17" cstate="print">
            <a:clrChange>
              <a:clrFrom>
                <a:srgbClr val="FFFFFF"/>
              </a:clrFrom>
              <a:clrTo>
                <a:srgbClr val="FFFFFF">
                  <a:alpha val="0"/>
                </a:srgbClr>
              </a:clrTo>
            </a:clrChange>
            <a:lum bright="100000"/>
            <a:extLst>
              <a:ext uri="{28A0092B-C50C-407E-A947-70E740481C1C}">
                <a14:useLocalDpi xmlns:a14="http://schemas.microsoft.com/office/drawing/2010/main" xmlns="" val="0"/>
              </a:ext>
            </a:extLst>
          </a:blip>
          <a:srcRect/>
          <a:stretch>
            <a:fillRect/>
          </a:stretch>
        </p:blipFill>
        <p:spPr bwMode="auto">
          <a:xfrm>
            <a:off x="152400" y="6043615"/>
            <a:ext cx="1885950" cy="760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86" name="Rectangle 18"/>
          <p:cNvSpPr>
            <a:spLocks noGrp="1" noChangeArrowheads="1"/>
          </p:cNvSpPr>
          <p:nvPr>
            <p:ph type="ftr" sz="quarter" idx="3"/>
          </p:nvPr>
        </p:nvSpPr>
        <p:spPr bwMode="auto">
          <a:xfrm>
            <a:off x="2209803" y="6329377"/>
            <a:ext cx="4718050" cy="2889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rtl="0">
              <a:defRPr sz="1200" i="1">
                <a:solidFill>
                  <a:srgbClr val="96CCEE"/>
                </a:solidFill>
                <a:cs typeface="Arial" charset="0"/>
              </a:defRPr>
            </a:lvl1pPr>
          </a:lstStyle>
          <a:p>
            <a:pPr fontAlgn="base">
              <a:spcBef>
                <a:spcPct val="0"/>
              </a:spcBef>
              <a:spcAft>
                <a:spcPct val="0"/>
              </a:spcAft>
              <a:defRPr/>
            </a:pPr>
            <a:endParaRPr lang="en-US" dirty="0">
              <a:latin typeface="Calibri" pitchFamily="34" charset="0"/>
            </a:endParaRPr>
          </a:p>
        </p:txBody>
      </p:sp>
      <p:pic>
        <p:nvPicPr>
          <p:cNvPr id="1033" name="Picture 12"/>
          <p:cNvPicPr>
            <a:picLocks noChangeAspect="1" noChangeArrowheads="1"/>
          </p:cNvPicPr>
          <p:nvPr/>
        </p:nvPicPr>
        <p:blipFill>
          <a:blip r:embed="rId18">
            <a:extLst>
              <a:ext uri="{28A0092B-C50C-407E-A947-70E740481C1C}">
                <a14:useLocalDpi xmlns:a14="http://schemas.microsoft.com/office/drawing/2010/main" xmlns="" val="0"/>
              </a:ext>
            </a:extLst>
          </a:blip>
          <a:srcRect/>
          <a:stretch>
            <a:fillRect/>
          </a:stretch>
        </p:blipFill>
        <p:spPr bwMode="auto">
          <a:xfrm>
            <a:off x="7104063" y="6084902"/>
            <a:ext cx="1693862"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Rectangle 18"/>
          <p:cNvSpPr txBox="1">
            <a:spLocks noChangeArrowheads="1"/>
          </p:cNvSpPr>
          <p:nvPr userDrawn="1"/>
        </p:nvSpPr>
        <p:spPr>
          <a:xfrm>
            <a:off x="2286000" y="6248404"/>
            <a:ext cx="4641850" cy="369888"/>
          </a:xfrm>
          <a:prstGeom prst="rect">
            <a:avLst/>
          </a:prstGeom>
        </p:spPr>
        <p:txBody>
          <a:bodyPr lIns="91184" tIns="45592" rIns="91184" bIns="45592"/>
          <a:lstStyle>
            <a:defPPr>
              <a:defRPr lang="en-US"/>
            </a:defPPr>
            <a:lvl1pPr algn="ctr"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defRPr/>
            </a:pPr>
            <a:endParaRPr lang="en-US" sz="1200" dirty="0">
              <a:solidFill>
                <a:prstClr val="white"/>
              </a:solidFill>
            </a:endParaRPr>
          </a:p>
        </p:txBody>
      </p:sp>
    </p:spTree>
    <p:extLst>
      <p:ext uri="{BB962C8B-B14F-4D97-AF65-F5344CB8AC3E}">
        <p14:creationId xmlns:p14="http://schemas.microsoft.com/office/powerpoint/2010/main" xmlns="" val="648382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spd="slow">
    <p:push/>
  </p:transition>
  <p:timing>
    <p:tnLst>
      <p:par>
        <p:cTn id="1" dur="indefinite" restart="never" nodeType="tmRoot"/>
      </p:par>
    </p:tnLst>
  </p:timing>
  <p:txStyles>
    <p:titleStyle>
      <a:lvl1pPr algn="ctr" defTabSz="908977" rtl="0" eaLnBrk="0" fontAlgn="base" hangingPunct="0">
        <a:spcBef>
          <a:spcPct val="0"/>
        </a:spcBef>
        <a:spcAft>
          <a:spcPct val="0"/>
        </a:spcAft>
        <a:defRPr sz="3500" b="1">
          <a:solidFill>
            <a:srgbClr val="000066"/>
          </a:solidFill>
          <a:latin typeface="+mj-lt"/>
          <a:ea typeface="+mj-ea"/>
          <a:cs typeface="+mj-cs"/>
        </a:defRPr>
      </a:lvl1pPr>
      <a:lvl2pPr algn="ctr" defTabSz="908977" rtl="0" eaLnBrk="0" fontAlgn="base" hangingPunct="0">
        <a:spcBef>
          <a:spcPct val="0"/>
        </a:spcBef>
        <a:spcAft>
          <a:spcPct val="0"/>
        </a:spcAft>
        <a:defRPr sz="3500" b="1">
          <a:solidFill>
            <a:srgbClr val="000066"/>
          </a:solidFill>
          <a:latin typeface="Arial" charset="0"/>
          <a:cs typeface="Arial" charset="0"/>
        </a:defRPr>
      </a:lvl2pPr>
      <a:lvl3pPr algn="ctr" defTabSz="908977" rtl="0" eaLnBrk="0" fontAlgn="base" hangingPunct="0">
        <a:spcBef>
          <a:spcPct val="0"/>
        </a:spcBef>
        <a:spcAft>
          <a:spcPct val="0"/>
        </a:spcAft>
        <a:defRPr sz="3500" b="1">
          <a:solidFill>
            <a:srgbClr val="000066"/>
          </a:solidFill>
          <a:latin typeface="Arial" charset="0"/>
          <a:cs typeface="Arial" charset="0"/>
        </a:defRPr>
      </a:lvl3pPr>
      <a:lvl4pPr algn="ctr" defTabSz="908977" rtl="0" eaLnBrk="0" fontAlgn="base" hangingPunct="0">
        <a:spcBef>
          <a:spcPct val="0"/>
        </a:spcBef>
        <a:spcAft>
          <a:spcPct val="0"/>
        </a:spcAft>
        <a:defRPr sz="3500" b="1">
          <a:solidFill>
            <a:srgbClr val="000066"/>
          </a:solidFill>
          <a:latin typeface="Arial" charset="0"/>
          <a:cs typeface="Arial" charset="0"/>
        </a:defRPr>
      </a:lvl4pPr>
      <a:lvl5pPr algn="ctr" defTabSz="908977" rtl="0" eaLnBrk="0" fontAlgn="base" hangingPunct="0">
        <a:spcBef>
          <a:spcPct val="0"/>
        </a:spcBef>
        <a:spcAft>
          <a:spcPct val="0"/>
        </a:spcAft>
        <a:defRPr sz="3500" b="1">
          <a:solidFill>
            <a:srgbClr val="000066"/>
          </a:solidFill>
          <a:latin typeface="Arial" charset="0"/>
          <a:cs typeface="Arial" charset="0"/>
        </a:defRPr>
      </a:lvl5pPr>
      <a:lvl6pPr marL="399602" algn="ctr" defTabSz="911602" rtl="0" eaLnBrk="1" fontAlgn="base" hangingPunct="1">
        <a:spcBef>
          <a:spcPct val="0"/>
        </a:spcBef>
        <a:spcAft>
          <a:spcPct val="0"/>
        </a:spcAft>
        <a:defRPr sz="3500" b="1">
          <a:solidFill>
            <a:srgbClr val="000066"/>
          </a:solidFill>
          <a:latin typeface="Arial" charset="0"/>
          <a:cs typeface="Arial" charset="0"/>
        </a:defRPr>
      </a:lvl6pPr>
      <a:lvl7pPr marL="799204" algn="ctr" defTabSz="911602" rtl="0" eaLnBrk="1" fontAlgn="base" hangingPunct="1">
        <a:spcBef>
          <a:spcPct val="0"/>
        </a:spcBef>
        <a:spcAft>
          <a:spcPct val="0"/>
        </a:spcAft>
        <a:defRPr sz="3500" b="1">
          <a:solidFill>
            <a:srgbClr val="000066"/>
          </a:solidFill>
          <a:latin typeface="Arial" charset="0"/>
          <a:cs typeface="Arial" charset="0"/>
        </a:defRPr>
      </a:lvl7pPr>
      <a:lvl8pPr marL="1198816" algn="ctr" defTabSz="911602" rtl="0" eaLnBrk="1" fontAlgn="base" hangingPunct="1">
        <a:spcBef>
          <a:spcPct val="0"/>
        </a:spcBef>
        <a:spcAft>
          <a:spcPct val="0"/>
        </a:spcAft>
        <a:defRPr sz="3500" b="1">
          <a:solidFill>
            <a:srgbClr val="000066"/>
          </a:solidFill>
          <a:latin typeface="Arial" charset="0"/>
          <a:cs typeface="Arial" charset="0"/>
        </a:defRPr>
      </a:lvl8pPr>
      <a:lvl9pPr marL="1598422" algn="ctr" defTabSz="911602" rtl="0" eaLnBrk="1" fontAlgn="base" hangingPunct="1">
        <a:spcBef>
          <a:spcPct val="0"/>
        </a:spcBef>
        <a:spcAft>
          <a:spcPct val="0"/>
        </a:spcAft>
        <a:defRPr sz="3500" b="1">
          <a:solidFill>
            <a:srgbClr val="000066"/>
          </a:solidFill>
          <a:latin typeface="Arial" charset="0"/>
          <a:cs typeface="Arial" charset="0"/>
        </a:defRPr>
      </a:lvl9pPr>
    </p:titleStyle>
    <p:bodyStyle>
      <a:lvl1pPr marL="338887" indent="-338887" algn="l" defTabSz="908977" rtl="0" eaLnBrk="0" fontAlgn="base" hangingPunct="0">
        <a:spcBef>
          <a:spcPct val="80000"/>
        </a:spcBef>
        <a:spcAft>
          <a:spcPct val="0"/>
        </a:spcAft>
        <a:buClr>
          <a:srgbClr val="1E7FB8"/>
        </a:buClr>
        <a:buFont typeface="Wingdings" pitchFamily="2" charset="2"/>
        <a:buChar char="l"/>
        <a:defRPr sz="2500" b="1">
          <a:solidFill>
            <a:srgbClr val="000066"/>
          </a:solidFill>
          <a:latin typeface="+mn-lt"/>
          <a:ea typeface="+mn-ea"/>
          <a:cs typeface="+mn-cs"/>
        </a:defRPr>
      </a:lvl1pPr>
      <a:lvl2pPr marL="801288" indent="-278709" algn="l" defTabSz="908977"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1030" indent="-267626"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8010" indent="-223287"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1064" indent="-142524" algn="r" defTabSz="908977" rtl="1" eaLnBrk="0" fontAlgn="base" hangingPunct="0">
        <a:spcBef>
          <a:spcPct val="20000"/>
        </a:spcBef>
        <a:spcAft>
          <a:spcPct val="0"/>
        </a:spcAft>
        <a:buChar char="»"/>
        <a:defRPr sz="2000">
          <a:solidFill>
            <a:srgbClr val="000066"/>
          </a:solidFill>
          <a:latin typeface="+mn-lt"/>
          <a:cs typeface="+mn-cs"/>
        </a:defRPr>
      </a:lvl5pPr>
      <a:lvl6pPr marL="2382374" indent="-144302" algn="r" defTabSz="911602" rtl="1" eaLnBrk="1" fontAlgn="base" hangingPunct="1">
        <a:spcBef>
          <a:spcPct val="20000"/>
        </a:spcBef>
        <a:spcAft>
          <a:spcPct val="0"/>
        </a:spcAft>
        <a:buChar char="»"/>
        <a:defRPr sz="2000">
          <a:solidFill>
            <a:srgbClr val="000066"/>
          </a:solidFill>
          <a:latin typeface="+mn-lt"/>
          <a:cs typeface="+mn-cs"/>
        </a:defRPr>
      </a:lvl6pPr>
      <a:lvl7pPr marL="2781980" indent="-144302" algn="r" defTabSz="911602" rtl="1" eaLnBrk="1" fontAlgn="base" hangingPunct="1">
        <a:spcBef>
          <a:spcPct val="20000"/>
        </a:spcBef>
        <a:spcAft>
          <a:spcPct val="0"/>
        </a:spcAft>
        <a:buChar char="»"/>
        <a:defRPr sz="2000">
          <a:solidFill>
            <a:srgbClr val="000066"/>
          </a:solidFill>
          <a:latin typeface="+mn-lt"/>
          <a:cs typeface="+mn-cs"/>
        </a:defRPr>
      </a:lvl7pPr>
      <a:lvl8pPr marL="3181585" indent="-144302" algn="r" defTabSz="911602" rtl="1" eaLnBrk="1" fontAlgn="base" hangingPunct="1">
        <a:spcBef>
          <a:spcPct val="20000"/>
        </a:spcBef>
        <a:spcAft>
          <a:spcPct val="0"/>
        </a:spcAft>
        <a:buChar char="»"/>
        <a:defRPr sz="2000">
          <a:solidFill>
            <a:srgbClr val="000066"/>
          </a:solidFill>
          <a:latin typeface="+mn-lt"/>
          <a:cs typeface="+mn-cs"/>
        </a:defRPr>
      </a:lvl8pPr>
      <a:lvl9pPr marL="3581195" indent="-144302" algn="r" defTabSz="911602"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799204" rtl="0" eaLnBrk="1" latinLnBrk="0" hangingPunct="1">
        <a:defRPr sz="1600" kern="1200">
          <a:solidFill>
            <a:schemeClr val="tx1"/>
          </a:solidFill>
          <a:latin typeface="+mn-lt"/>
          <a:ea typeface="+mn-ea"/>
          <a:cs typeface="+mn-cs"/>
        </a:defRPr>
      </a:lvl1pPr>
      <a:lvl2pPr marL="399602" algn="l" defTabSz="799204" rtl="0" eaLnBrk="1" latinLnBrk="0" hangingPunct="1">
        <a:defRPr sz="1600" kern="1200">
          <a:solidFill>
            <a:schemeClr val="tx1"/>
          </a:solidFill>
          <a:latin typeface="+mn-lt"/>
          <a:ea typeface="+mn-ea"/>
          <a:cs typeface="+mn-cs"/>
        </a:defRPr>
      </a:lvl2pPr>
      <a:lvl3pPr marL="799204" algn="l" defTabSz="799204" rtl="0" eaLnBrk="1" latinLnBrk="0" hangingPunct="1">
        <a:defRPr sz="1600" kern="1200">
          <a:solidFill>
            <a:schemeClr val="tx1"/>
          </a:solidFill>
          <a:latin typeface="+mn-lt"/>
          <a:ea typeface="+mn-ea"/>
          <a:cs typeface="+mn-cs"/>
        </a:defRPr>
      </a:lvl3pPr>
      <a:lvl4pPr marL="1198816" algn="l" defTabSz="799204" rtl="0" eaLnBrk="1" latinLnBrk="0" hangingPunct="1">
        <a:defRPr sz="1600" kern="1200">
          <a:solidFill>
            <a:schemeClr val="tx1"/>
          </a:solidFill>
          <a:latin typeface="+mn-lt"/>
          <a:ea typeface="+mn-ea"/>
          <a:cs typeface="+mn-cs"/>
        </a:defRPr>
      </a:lvl4pPr>
      <a:lvl5pPr marL="1598422" algn="l" defTabSz="799204" rtl="0" eaLnBrk="1" latinLnBrk="0" hangingPunct="1">
        <a:defRPr sz="1600" kern="1200">
          <a:solidFill>
            <a:schemeClr val="tx1"/>
          </a:solidFill>
          <a:latin typeface="+mn-lt"/>
          <a:ea typeface="+mn-ea"/>
          <a:cs typeface="+mn-cs"/>
        </a:defRPr>
      </a:lvl5pPr>
      <a:lvl6pPr marL="1998030" algn="l" defTabSz="799204" rtl="0" eaLnBrk="1" latinLnBrk="0" hangingPunct="1">
        <a:defRPr sz="1600" kern="1200">
          <a:solidFill>
            <a:schemeClr val="tx1"/>
          </a:solidFill>
          <a:latin typeface="+mn-lt"/>
          <a:ea typeface="+mn-ea"/>
          <a:cs typeface="+mn-cs"/>
        </a:defRPr>
      </a:lvl6pPr>
      <a:lvl7pPr marL="2397637" algn="l" defTabSz="799204" rtl="0" eaLnBrk="1" latinLnBrk="0" hangingPunct="1">
        <a:defRPr sz="1600" kern="1200">
          <a:solidFill>
            <a:schemeClr val="tx1"/>
          </a:solidFill>
          <a:latin typeface="+mn-lt"/>
          <a:ea typeface="+mn-ea"/>
          <a:cs typeface="+mn-cs"/>
        </a:defRPr>
      </a:lvl7pPr>
      <a:lvl8pPr marL="2797241" algn="l" defTabSz="799204" rtl="0" eaLnBrk="1" latinLnBrk="0" hangingPunct="1">
        <a:defRPr sz="1600" kern="1200">
          <a:solidFill>
            <a:schemeClr val="tx1"/>
          </a:solidFill>
          <a:latin typeface="+mn-lt"/>
          <a:ea typeface="+mn-ea"/>
          <a:cs typeface="+mn-cs"/>
        </a:defRPr>
      </a:lvl8pPr>
      <a:lvl9pPr marL="3196848" algn="l" defTabSz="799204" rtl="0" eaLnBrk="1" latinLnBrk="0" hangingPunct="1">
        <a:defRPr sz="16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442539" y="1380815"/>
            <a:ext cx="8291501" cy="4611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174" name="Line 6"/>
          <p:cNvSpPr>
            <a:spLocks noChangeShapeType="1"/>
          </p:cNvSpPr>
          <p:nvPr/>
        </p:nvSpPr>
        <p:spPr bwMode="auto">
          <a:xfrm>
            <a:off x="0" y="1246909"/>
            <a:ext cx="9144000" cy="0"/>
          </a:xfrm>
          <a:prstGeom prst="line">
            <a:avLst/>
          </a:prstGeom>
          <a:noFill/>
          <a:ln w="38100">
            <a:solidFill>
              <a:srgbClr val="1E7FB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28398" dir="1593903" algn="ctr" rotWithShape="0">
                    <a:schemeClr val="bg2"/>
                  </a:outerShdw>
                </a:effectLst>
              </a14:hiddenEffects>
            </a:ext>
          </a:extLst>
        </p:spPr>
        <p:txBody>
          <a:bodyPr lIns="80021" tIns="40011" rIns="80021" bIns="40011"/>
          <a:lstStyle/>
          <a:p>
            <a:pPr defTabSz="912949" rtl="1" fontAlgn="base">
              <a:spcBef>
                <a:spcPct val="0"/>
              </a:spcBef>
              <a:spcAft>
                <a:spcPct val="0"/>
              </a:spcAft>
            </a:pPr>
            <a:endParaRPr lang="en-US" sz="3400" b="1" dirty="0">
              <a:solidFill>
                <a:srgbClr val="000066"/>
              </a:solidFill>
            </a:endParaRPr>
          </a:p>
        </p:txBody>
      </p:sp>
      <p:sp>
        <p:nvSpPr>
          <p:cNvPr id="7180" name="Rectangle 12"/>
          <p:cNvSpPr>
            <a:spLocks noChangeArrowheads="1"/>
          </p:cNvSpPr>
          <p:nvPr/>
        </p:nvSpPr>
        <p:spPr bwMode="auto">
          <a:xfrm>
            <a:off x="1358" y="6015688"/>
            <a:ext cx="9144000" cy="842312"/>
          </a:xfrm>
          <a:prstGeom prst="rect">
            <a:avLst/>
          </a:prstGeom>
          <a:solidFill>
            <a:srgbClr val="1E7FB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021" tIns="40011" rIns="80021" bIns="40011" anchor="ctr"/>
          <a:lstStyle/>
          <a:p>
            <a:pPr defTabSz="912729" fontAlgn="base">
              <a:spcBef>
                <a:spcPct val="0"/>
              </a:spcBef>
              <a:spcAft>
                <a:spcPct val="0"/>
              </a:spcAft>
              <a:defRPr/>
            </a:pPr>
            <a:r>
              <a:rPr lang="en-US" sz="1100" b="1" dirty="0" smtClean="0">
                <a:solidFill>
                  <a:srgbClr val="FFFFFF"/>
                </a:solidFill>
              </a:rPr>
              <a:t>EMRO INTERCOUNTRY MEETING FOR GGM – PHASE I</a:t>
            </a:r>
          </a:p>
          <a:p>
            <a:pPr defTabSz="912729" fontAlgn="base">
              <a:spcBef>
                <a:spcPct val="0"/>
              </a:spcBef>
              <a:spcAft>
                <a:spcPct val="0"/>
              </a:spcAft>
              <a:defRPr/>
            </a:pPr>
            <a:r>
              <a:rPr lang="en-US" sz="1100" b="1" dirty="0" smtClean="0">
                <a:solidFill>
                  <a:srgbClr val="FFFFFF"/>
                </a:solidFill>
              </a:rPr>
              <a:t>Amman, Jordan, August 2015</a:t>
            </a:r>
            <a:endParaRPr lang="en-US" sz="1100" b="1" dirty="0">
              <a:solidFill>
                <a:srgbClr val="FFFFFF"/>
              </a:solidFill>
            </a:endParaRPr>
          </a:p>
        </p:txBody>
      </p:sp>
      <p:sp>
        <p:nvSpPr>
          <p:cNvPr id="7181" name="Rectangle 13"/>
          <p:cNvSpPr>
            <a:spLocks noChangeArrowheads="1"/>
          </p:cNvSpPr>
          <p:nvPr/>
        </p:nvSpPr>
        <p:spPr bwMode="auto">
          <a:xfrm>
            <a:off x="4445444" y="6436844"/>
            <a:ext cx="5073176" cy="2246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defTabSz="912729" fontAlgn="base">
              <a:spcBef>
                <a:spcPct val="0"/>
              </a:spcBef>
              <a:spcAft>
                <a:spcPct val="0"/>
              </a:spcAft>
            </a:pPr>
            <a:fld id="{825AECE5-07EC-4236-A65D-E62D35D00CA4}" type="slidenum">
              <a:rPr lang="en-US" sz="1200" b="1" smtClean="0">
                <a:solidFill>
                  <a:srgbClr val="96CCEE"/>
                </a:solidFill>
                <a:latin typeface="Arial Narrow" pitchFamily="34" charset="0"/>
              </a:rPr>
              <a:pPr defTabSz="912729" fontAlgn="base">
                <a:spcBef>
                  <a:spcPct val="0"/>
                </a:spcBef>
                <a:spcAft>
                  <a:spcPct val="0"/>
                </a:spcAft>
              </a:pPr>
              <a:t>‹#›</a:t>
            </a:fld>
            <a:endParaRPr lang="en-US" sz="1200" dirty="0">
              <a:solidFill>
                <a:srgbClr val="96CCEE"/>
              </a:solidFill>
              <a:latin typeface="Arial Narrow" pitchFamily="34" charset="0"/>
            </a:endParaRPr>
          </a:p>
        </p:txBody>
      </p:sp>
      <p:pic>
        <p:nvPicPr>
          <p:cNvPr id="10" name="Picture 17" descr="WHO-EN-white-H"/>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6431751" y="6040175"/>
            <a:ext cx="2207266" cy="717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6603521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ransition spd="slow">
    <p:push/>
  </p:transition>
  <p:timing>
    <p:tnLst>
      <p:par>
        <p:cTn id="1" dur="indefinite" restart="never" nodeType="tmRoot"/>
      </p:par>
    </p:tnLst>
  </p:timing>
  <p:txStyles>
    <p:titleStyle>
      <a:lvl1pPr algn="ctr" defTabSz="912729" rtl="0" fontAlgn="base">
        <a:spcBef>
          <a:spcPct val="0"/>
        </a:spcBef>
        <a:spcAft>
          <a:spcPct val="0"/>
        </a:spcAft>
        <a:defRPr sz="3500" b="1">
          <a:solidFill>
            <a:srgbClr val="000066"/>
          </a:solidFill>
          <a:latin typeface="+mj-lt"/>
          <a:ea typeface="+mj-ea"/>
          <a:cs typeface="+mj-cs"/>
        </a:defRPr>
      </a:lvl1pPr>
      <a:lvl2pPr algn="ctr" defTabSz="912729" rtl="0" fontAlgn="base">
        <a:spcBef>
          <a:spcPct val="0"/>
        </a:spcBef>
        <a:spcAft>
          <a:spcPct val="0"/>
        </a:spcAft>
        <a:defRPr sz="3500" b="1">
          <a:solidFill>
            <a:srgbClr val="000066"/>
          </a:solidFill>
          <a:latin typeface="Arial" charset="0"/>
          <a:cs typeface="Arial" charset="0"/>
        </a:defRPr>
      </a:lvl2pPr>
      <a:lvl3pPr algn="ctr" defTabSz="912729" rtl="0" fontAlgn="base">
        <a:spcBef>
          <a:spcPct val="0"/>
        </a:spcBef>
        <a:spcAft>
          <a:spcPct val="0"/>
        </a:spcAft>
        <a:defRPr sz="3500" b="1">
          <a:solidFill>
            <a:srgbClr val="000066"/>
          </a:solidFill>
          <a:latin typeface="Arial" charset="0"/>
          <a:cs typeface="Arial" charset="0"/>
        </a:defRPr>
      </a:lvl3pPr>
      <a:lvl4pPr algn="ctr" defTabSz="912729" rtl="0" fontAlgn="base">
        <a:spcBef>
          <a:spcPct val="0"/>
        </a:spcBef>
        <a:spcAft>
          <a:spcPct val="0"/>
        </a:spcAft>
        <a:defRPr sz="3500" b="1">
          <a:solidFill>
            <a:srgbClr val="000066"/>
          </a:solidFill>
          <a:latin typeface="Arial" charset="0"/>
          <a:cs typeface="Arial" charset="0"/>
        </a:defRPr>
      </a:lvl4pPr>
      <a:lvl5pPr algn="ctr" defTabSz="912729" rtl="0" fontAlgn="base">
        <a:spcBef>
          <a:spcPct val="0"/>
        </a:spcBef>
        <a:spcAft>
          <a:spcPct val="0"/>
        </a:spcAft>
        <a:defRPr sz="3500" b="1">
          <a:solidFill>
            <a:srgbClr val="000066"/>
          </a:solidFill>
          <a:latin typeface="Arial" charset="0"/>
          <a:cs typeface="Arial" charset="0"/>
        </a:defRPr>
      </a:lvl5pPr>
      <a:lvl6pPr marL="400099" algn="ctr" defTabSz="912729" rtl="0" fontAlgn="base">
        <a:spcBef>
          <a:spcPct val="0"/>
        </a:spcBef>
        <a:spcAft>
          <a:spcPct val="0"/>
        </a:spcAft>
        <a:defRPr sz="3500" b="1">
          <a:solidFill>
            <a:srgbClr val="000066"/>
          </a:solidFill>
          <a:latin typeface="Arial" charset="0"/>
          <a:cs typeface="Arial" charset="0"/>
        </a:defRPr>
      </a:lvl6pPr>
      <a:lvl7pPr marL="800195" algn="ctr" defTabSz="912729" rtl="0" fontAlgn="base">
        <a:spcBef>
          <a:spcPct val="0"/>
        </a:spcBef>
        <a:spcAft>
          <a:spcPct val="0"/>
        </a:spcAft>
        <a:defRPr sz="3500" b="1">
          <a:solidFill>
            <a:srgbClr val="000066"/>
          </a:solidFill>
          <a:latin typeface="Arial" charset="0"/>
          <a:cs typeface="Arial" charset="0"/>
        </a:defRPr>
      </a:lvl7pPr>
      <a:lvl8pPr marL="1200299" algn="ctr" defTabSz="912729" rtl="0" fontAlgn="base">
        <a:spcBef>
          <a:spcPct val="0"/>
        </a:spcBef>
        <a:spcAft>
          <a:spcPct val="0"/>
        </a:spcAft>
        <a:defRPr sz="3500" b="1">
          <a:solidFill>
            <a:srgbClr val="000066"/>
          </a:solidFill>
          <a:latin typeface="Arial" charset="0"/>
          <a:cs typeface="Arial" charset="0"/>
        </a:defRPr>
      </a:lvl8pPr>
      <a:lvl9pPr marL="1600398" algn="ctr" defTabSz="912729" rtl="0" fontAlgn="base">
        <a:spcBef>
          <a:spcPct val="0"/>
        </a:spcBef>
        <a:spcAft>
          <a:spcPct val="0"/>
        </a:spcAft>
        <a:defRPr sz="3500" b="1">
          <a:solidFill>
            <a:srgbClr val="000066"/>
          </a:solidFill>
          <a:latin typeface="Arial" charset="0"/>
          <a:cs typeface="Arial" charset="0"/>
        </a:defRPr>
      </a:lvl9pPr>
    </p:titleStyle>
    <p:bodyStyle>
      <a:lvl1pPr marL="341751" indent="-341751" algn="l" defTabSz="912729"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4368" indent="-282017" algn="l" defTabSz="912729"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4481" indent="-269511" algn="l" defTabSz="912729"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1526" indent="-226446" algn="l" defTabSz="912729"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5217" indent="-144481" algn="r" defTabSz="912729" rtl="1" fontAlgn="base">
        <a:spcBef>
          <a:spcPct val="20000"/>
        </a:spcBef>
        <a:spcAft>
          <a:spcPct val="0"/>
        </a:spcAft>
        <a:buChar char="»"/>
        <a:defRPr sz="2000">
          <a:solidFill>
            <a:srgbClr val="000066"/>
          </a:solidFill>
          <a:latin typeface="+mn-lt"/>
          <a:cs typeface="+mn-cs"/>
        </a:defRPr>
      </a:lvl5pPr>
      <a:lvl6pPr marL="2385319" indent="-144481" algn="r" defTabSz="912729" rtl="1" fontAlgn="base">
        <a:spcBef>
          <a:spcPct val="20000"/>
        </a:spcBef>
        <a:spcAft>
          <a:spcPct val="0"/>
        </a:spcAft>
        <a:buChar char="»"/>
        <a:defRPr sz="2000">
          <a:solidFill>
            <a:srgbClr val="000066"/>
          </a:solidFill>
          <a:latin typeface="+mn-lt"/>
          <a:cs typeface="+mn-cs"/>
        </a:defRPr>
      </a:lvl6pPr>
      <a:lvl7pPr marL="2785419" indent="-144481" algn="r" defTabSz="912729" rtl="1" fontAlgn="base">
        <a:spcBef>
          <a:spcPct val="20000"/>
        </a:spcBef>
        <a:spcAft>
          <a:spcPct val="0"/>
        </a:spcAft>
        <a:buChar char="»"/>
        <a:defRPr sz="2000">
          <a:solidFill>
            <a:srgbClr val="000066"/>
          </a:solidFill>
          <a:latin typeface="+mn-lt"/>
          <a:cs typeface="+mn-cs"/>
        </a:defRPr>
      </a:lvl7pPr>
      <a:lvl8pPr marL="3185519" indent="-144481" algn="r" defTabSz="912729" rtl="1" fontAlgn="base">
        <a:spcBef>
          <a:spcPct val="20000"/>
        </a:spcBef>
        <a:spcAft>
          <a:spcPct val="0"/>
        </a:spcAft>
        <a:buChar char="»"/>
        <a:defRPr sz="2000">
          <a:solidFill>
            <a:srgbClr val="000066"/>
          </a:solidFill>
          <a:latin typeface="+mn-lt"/>
          <a:cs typeface="+mn-cs"/>
        </a:defRPr>
      </a:lvl8pPr>
      <a:lvl9pPr marL="3585619" indent="-144481" algn="r" defTabSz="91272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0195" rtl="0" eaLnBrk="1" latinLnBrk="0" hangingPunct="1">
        <a:defRPr sz="1600" kern="1200">
          <a:solidFill>
            <a:schemeClr val="tx1"/>
          </a:solidFill>
          <a:latin typeface="+mn-lt"/>
          <a:ea typeface="+mn-ea"/>
          <a:cs typeface="+mn-cs"/>
        </a:defRPr>
      </a:lvl1pPr>
      <a:lvl2pPr marL="400099" algn="l" defTabSz="800195" rtl="0" eaLnBrk="1" latinLnBrk="0" hangingPunct="1">
        <a:defRPr sz="1600" kern="1200">
          <a:solidFill>
            <a:schemeClr val="tx1"/>
          </a:solidFill>
          <a:latin typeface="+mn-lt"/>
          <a:ea typeface="+mn-ea"/>
          <a:cs typeface="+mn-cs"/>
        </a:defRPr>
      </a:lvl2pPr>
      <a:lvl3pPr marL="800195" algn="l" defTabSz="800195" rtl="0" eaLnBrk="1" latinLnBrk="0" hangingPunct="1">
        <a:defRPr sz="1600" kern="1200">
          <a:solidFill>
            <a:schemeClr val="tx1"/>
          </a:solidFill>
          <a:latin typeface="+mn-lt"/>
          <a:ea typeface="+mn-ea"/>
          <a:cs typeface="+mn-cs"/>
        </a:defRPr>
      </a:lvl3pPr>
      <a:lvl4pPr marL="1200299" algn="l" defTabSz="800195" rtl="0" eaLnBrk="1" latinLnBrk="0" hangingPunct="1">
        <a:defRPr sz="1600" kern="1200">
          <a:solidFill>
            <a:schemeClr val="tx1"/>
          </a:solidFill>
          <a:latin typeface="+mn-lt"/>
          <a:ea typeface="+mn-ea"/>
          <a:cs typeface="+mn-cs"/>
        </a:defRPr>
      </a:lvl4pPr>
      <a:lvl5pPr marL="1600398" algn="l" defTabSz="800195" rtl="0" eaLnBrk="1" latinLnBrk="0" hangingPunct="1">
        <a:defRPr sz="1600" kern="1200">
          <a:solidFill>
            <a:schemeClr val="tx1"/>
          </a:solidFill>
          <a:latin typeface="+mn-lt"/>
          <a:ea typeface="+mn-ea"/>
          <a:cs typeface="+mn-cs"/>
        </a:defRPr>
      </a:lvl5pPr>
      <a:lvl6pPr marL="2000500" algn="l" defTabSz="800195" rtl="0" eaLnBrk="1" latinLnBrk="0" hangingPunct="1">
        <a:defRPr sz="1600" kern="1200">
          <a:solidFill>
            <a:schemeClr val="tx1"/>
          </a:solidFill>
          <a:latin typeface="+mn-lt"/>
          <a:ea typeface="+mn-ea"/>
          <a:cs typeface="+mn-cs"/>
        </a:defRPr>
      </a:lvl6pPr>
      <a:lvl7pPr marL="2400600" algn="l" defTabSz="800195" rtl="0" eaLnBrk="1" latinLnBrk="0" hangingPunct="1">
        <a:defRPr sz="1600" kern="1200">
          <a:solidFill>
            <a:schemeClr val="tx1"/>
          </a:solidFill>
          <a:latin typeface="+mn-lt"/>
          <a:ea typeface="+mn-ea"/>
          <a:cs typeface="+mn-cs"/>
        </a:defRPr>
      </a:lvl7pPr>
      <a:lvl8pPr marL="2800700" algn="l" defTabSz="800195" rtl="0" eaLnBrk="1" latinLnBrk="0" hangingPunct="1">
        <a:defRPr sz="1600" kern="1200">
          <a:solidFill>
            <a:schemeClr val="tx1"/>
          </a:solidFill>
          <a:latin typeface="+mn-lt"/>
          <a:ea typeface="+mn-ea"/>
          <a:cs typeface="+mn-cs"/>
        </a:defRPr>
      </a:lvl8pPr>
      <a:lvl9pPr marL="3200798" algn="l" defTabSz="800195" rtl="0" eaLnBrk="1" latinLnBrk="0" hangingPunct="1">
        <a:defRPr sz="16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442539" y="1380815"/>
            <a:ext cx="8291501" cy="4611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174" name="Line 6"/>
          <p:cNvSpPr>
            <a:spLocks noChangeShapeType="1"/>
          </p:cNvSpPr>
          <p:nvPr/>
        </p:nvSpPr>
        <p:spPr bwMode="auto">
          <a:xfrm>
            <a:off x="0" y="1246909"/>
            <a:ext cx="9144000" cy="0"/>
          </a:xfrm>
          <a:prstGeom prst="line">
            <a:avLst/>
          </a:prstGeom>
          <a:noFill/>
          <a:ln w="38100">
            <a:solidFill>
              <a:srgbClr val="1E7FB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28398" dir="1593903" algn="ctr" rotWithShape="0">
                    <a:schemeClr val="bg2"/>
                  </a:outerShdw>
                </a:effectLst>
              </a14:hiddenEffects>
            </a:ext>
          </a:extLst>
        </p:spPr>
        <p:txBody>
          <a:bodyPr lIns="80077" tIns="40039" rIns="80077" bIns="40039"/>
          <a:lstStyle/>
          <a:p>
            <a:pPr defTabSz="913593" rtl="1" fontAlgn="base">
              <a:spcBef>
                <a:spcPct val="0"/>
              </a:spcBef>
              <a:spcAft>
                <a:spcPct val="0"/>
              </a:spcAft>
            </a:pPr>
            <a:endParaRPr lang="en-US" sz="3400" b="1" dirty="0">
              <a:solidFill>
                <a:srgbClr val="000066"/>
              </a:solidFill>
            </a:endParaRPr>
          </a:p>
        </p:txBody>
      </p:sp>
      <p:sp>
        <p:nvSpPr>
          <p:cNvPr id="7180" name="Rectangle 12"/>
          <p:cNvSpPr>
            <a:spLocks noChangeArrowheads="1"/>
          </p:cNvSpPr>
          <p:nvPr/>
        </p:nvSpPr>
        <p:spPr bwMode="auto">
          <a:xfrm>
            <a:off x="1358" y="6015688"/>
            <a:ext cx="9144000" cy="842312"/>
          </a:xfrm>
          <a:prstGeom prst="rect">
            <a:avLst/>
          </a:prstGeom>
          <a:solidFill>
            <a:srgbClr val="1E7FB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077" tIns="40039" rIns="80077" bIns="40039" anchor="ctr"/>
          <a:lstStyle/>
          <a:p>
            <a:pPr defTabSz="913373" fontAlgn="base">
              <a:spcBef>
                <a:spcPct val="0"/>
              </a:spcBef>
              <a:spcAft>
                <a:spcPct val="0"/>
              </a:spcAft>
              <a:defRPr/>
            </a:pPr>
            <a:r>
              <a:rPr lang="en-US" sz="1100" b="1" dirty="0" smtClean="0">
                <a:solidFill>
                  <a:srgbClr val="FFFFFF"/>
                </a:solidFill>
              </a:rPr>
              <a:t>EMRO INTERCOUNTRY MEETING FOR GGM – PHASE I</a:t>
            </a:r>
          </a:p>
          <a:p>
            <a:pPr defTabSz="913373" fontAlgn="base">
              <a:spcBef>
                <a:spcPct val="0"/>
              </a:spcBef>
              <a:spcAft>
                <a:spcPct val="0"/>
              </a:spcAft>
              <a:defRPr/>
            </a:pPr>
            <a:r>
              <a:rPr lang="en-US" sz="1100" b="1" dirty="0" smtClean="0">
                <a:solidFill>
                  <a:srgbClr val="FFFFFF"/>
                </a:solidFill>
              </a:rPr>
              <a:t>Amman, Jordan, August 2015</a:t>
            </a:r>
            <a:endParaRPr lang="en-US" sz="1100" b="1" dirty="0">
              <a:solidFill>
                <a:srgbClr val="FFFFFF"/>
              </a:solidFill>
            </a:endParaRPr>
          </a:p>
        </p:txBody>
      </p:sp>
      <p:sp>
        <p:nvSpPr>
          <p:cNvPr id="7181" name="Rectangle 13"/>
          <p:cNvSpPr>
            <a:spLocks noChangeArrowheads="1"/>
          </p:cNvSpPr>
          <p:nvPr/>
        </p:nvSpPr>
        <p:spPr bwMode="auto">
          <a:xfrm>
            <a:off x="4445444" y="6436844"/>
            <a:ext cx="5073176" cy="2246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defTabSz="913373" fontAlgn="base">
              <a:spcBef>
                <a:spcPct val="0"/>
              </a:spcBef>
              <a:spcAft>
                <a:spcPct val="0"/>
              </a:spcAft>
            </a:pPr>
            <a:fld id="{825AECE5-07EC-4236-A65D-E62D35D00CA4}" type="slidenum">
              <a:rPr lang="en-US" sz="1200" b="1" smtClean="0">
                <a:solidFill>
                  <a:srgbClr val="96CCEE"/>
                </a:solidFill>
                <a:latin typeface="Arial Narrow" pitchFamily="34" charset="0"/>
              </a:rPr>
              <a:pPr defTabSz="913373" fontAlgn="base">
                <a:spcBef>
                  <a:spcPct val="0"/>
                </a:spcBef>
                <a:spcAft>
                  <a:spcPct val="0"/>
                </a:spcAft>
              </a:pPr>
              <a:t>‹#›</a:t>
            </a:fld>
            <a:endParaRPr lang="en-US" sz="1200" dirty="0">
              <a:solidFill>
                <a:srgbClr val="96CCEE"/>
              </a:solidFill>
              <a:latin typeface="Arial Narrow" pitchFamily="34" charset="0"/>
            </a:endParaRPr>
          </a:p>
        </p:txBody>
      </p:sp>
      <p:pic>
        <p:nvPicPr>
          <p:cNvPr id="10" name="Picture 17" descr="WHO-EN-white-H"/>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6431751" y="6040171"/>
            <a:ext cx="2207266" cy="717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213293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Lst>
  <p:transition spd="slow">
    <p:push/>
  </p:transition>
  <p:timing>
    <p:tnLst>
      <p:par>
        <p:cTn id="1" dur="indefinite" restart="never" nodeType="tmRoot"/>
      </p:par>
    </p:tnLst>
  </p:timing>
  <p:txStyles>
    <p:titleStyle>
      <a:lvl1pPr algn="ctr" defTabSz="913373" rtl="0" fontAlgn="base">
        <a:spcBef>
          <a:spcPct val="0"/>
        </a:spcBef>
        <a:spcAft>
          <a:spcPct val="0"/>
        </a:spcAft>
        <a:defRPr sz="3500" b="1">
          <a:solidFill>
            <a:srgbClr val="000066"/>
          </a:solidFill>
          <a:latin typeface="+mj-lt"/>
          <a:ea typeface="+mj-ea"/>
          <a:cs typeface="+mj-cs"/>
        </a:defRPr>
      </a:lvl1pPr>
      <a:lvl2pPr algn="ctr" defTabSz="913373" rtl="0" fontAlgn="base">
        <a:spcBef>
          <a:spcPct val="0"/>
        </a:spcBef>
        <a:spcAft>
          <a:spcPct val="0"/>
        </a:spcAft>
        <a:defRPr sz="3500" b="1">
          <a:solidFill>
            <a:srgbClr val="000066"/>
          </a:solidFill>
          <a:latin typeface="Arial" charset="0"/>
          <a:cs typeface="Arial" charset="0"/>
        </a:defRPr>
      </a:lvl2pPr>
      <a:lvl3pPr algn="ctr" defTabSz="913373" rtl="0" fontAlgn="base">
        <a:spcBef>
          <a:spcPct val="0"/>
        </a:spcBef>
        <a:spcAft>
          <a:spcPct val="0"/>
        </a:spcAft>
        <a:defRPr sz="3500" b="1">
          <a:solidFill>
            <a:srgbClr val="000066"/>
          </a:solidFill>
          <a:latin typeface="Arial" charset="0"/>
          <a:cs typeface="Arial" charset="0"/>
        </a:defRPr>
      </a:lvl3pPr>
      <a:lvl4pPr algn="ctr" defTabSz="913373" rtl="0" fontAlgn="base">
        <a:spcBef>
          <a:spcPct val="0"/>
        </a:spcBef>
        <a:spcAft>
          <a:spcPct val="0"/>
        </a:spcAft>
        <a:defRPr sz="3500" b="1">
          <a:solidFill>
            <a:srgbClr val="000066"/>
          </a:solidFill>
          <a:latin typeface="Arial" charset="0"/>
          <a:cs typeface="Arial" charset="0"/>
        </a:defRPr>
      </a:lvl4pPr>
      <a:lvl5pPr algn="ctr" defTabSz="913373" rtl="0" fontAlgn="base">
        <a:spcBef>
          <a:spcPct val="0"/>
        </a:spcBef>
        <a:spcAft>
          <a:spcPct val="0"/>
        </a:spcAft>
        <a:defRPr sz="3500" b="1">
          <a:solidFill>
            <a:srgbClr val="000066"/>
          </a:solidFill>
          <a:latin typeface="Arial" charset="0"/>
          <a:cs typeface="Arial" charset="0"/>
        </a:defRPr>
      </a:lvl5pPr>
      <a:lvl6pPr marL="400383" algn="ctr" defTabSz="913373" rtl="0" fontAlgn="base">
        <a:spcBef>
          <a:spcPct val="0"/>
        </a:spcBef>
        <a:spcAft>
          <a:spcPct val="0"/>
        </a:spcAft>
        <a:defRPr sz="3500" b="1">
          <a:solidFill>
            <a:srgbClr val="000066"/>
          </a:solidFill>
          <a:latin typeface="Arial" charset="0"/>
          <a:cs typeface="Arial" charset="0"/>
        </a:defRPr>
      </a:lvl6pPr>
      <a:lvl7pPr marL="800763" algn="ctr" defTabSz="913373" rtl="0" fontAlgn="base">
        <a:spcBef>
          <a:spcPct val="0"/>
        </a:spcBef>
        <a:spcAft>
          <a:spcPct val="0"/>
        </a:spcAft>
        <a:defRPr sz="3500" b="1">
          <a:solidFill>
            <a:srgbClr val="000066"/>
          </a:solidFill>
          <a:latin typeface="Arial" charset="0"/>
          <a:cs typeface="Arial" charset="0"/>
        </a:defRPr>
      </a:lvl7pPr>
      <a:lvl8pPr marL="1201147" algn="ctr" defTabSz="913373" rtl="0" fontAlgn="base">
        <a:spcBef>
          <a:spcPct val="0"/>
        </a:spcBef>
        <a:spcAft>
          <a:spcPct val="0"/>
        </a:spcAft>
        <a:defRPr sz="3500" b="1">
          <a:solidFill>
            <a:srgbClr val="000066"/>
          </a:solidFill>
          <a:latin typeface="Arial" charset="0"/>
          <a:cs typeface="Arial" charset="0"/>
        </a:defRPr>
      </a:lvl8pPr>
      <a:lvl9pPr marL="1601529" algn="ctr" defTabSz="913373" rtl="0" fontAlgn="base">
        <a:spcBef>
          <a:spcPct val="0"/>
        </a:spcBef>
        <a:spcAft>
          <a:spcPct val="0"/>
        </a:spcAft>
        <a:defRPr sz="3500" b="1">
          <a:solidFill>
            <a:srgbClr val="000066"/>
          </a:solidFill>
          <a:latin typeface="Arial" charset="0"/>
          <a:cs typeface="Arial" charset="0"/>
        </a:defRPr>
      </a:lvl9pPr>
    </p:titleStyle>
    <p:bodyStyle>
      <a:lvl1pPr marL="341993" indent="-341993" algn="l" defTabSz="913373"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4936" indent="-282215" algn="l" defTabSz="913373"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5366" indent="-269702" algn="l" defTabSz="913373"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2699" indent="-226606" algn="l" defTabSz="913373"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6620" indent="-144582" algn="r" defTabSz="913373" rtl="1" fontAlgn="base">
        <a:spcBef>
          <a:spcPct val="20000"/>
        </a:spcBef>
        <a:spcAft>
          <a:spcPct val="0"/>
        </a:spcAft>
        <a:buChar char="»"/>
        <a:defRPr sz="2000">
          <a:solidFill>
            <a:srgbClr val="000066"/>
          </a:solidFill>
          <a:latin typeface="+mn-lt"/>
          <a:cs typeface="+mn-cs"/>
        </a:defRPr>
      </a:lvl5pPr>
      <a:lvl6pPr marL="2387003" indent="-144582" algn="r" defTabSz="913373" rtl="1" fontAlgn="base">
        <a:spcBef>
          <a:spcPct val="20000"/>
        </a:spcBef>
        <a:spcAft>
          <a:spcPct val="0"/>
        </a:spcAft>
        <a:buChar char="»"/>
        <a:defRPr sz="2000">
          <a:solidFill>
            <a:srgbClr val="000066"/>
          </a:solidFill>
          <a:latin typeface="+mn-lt"/>
          <a:cs typeface="+mn-cs"/>
        </a:defRPr>
      </a:lvl6pPr>
      <a:lvl7pPr marL="2787385" indent="-144582" algn="r" defTabSz="913373" rtl="1" fontAlgn="base">
        <a:spcBef>
          <a:spcPct val="20000"/>
        </a:spcBef>
        <a:spcAft>
          <a:spcPct val="0"/>
        </a:spcAft>
        <a:buChar char="»"/>
        <a:defRPr sz="2000">
          <a:solidFill>
            <a:srgbClr val="000066"/>
          </a:solidFill>
          <a:latin typeface="+mn-lt"/>
          <a:cs typeface="+mn-cs"/>
        </a:defRPr>
      </a:lvl7pPr>
      <a:lvl8pPr marL="3187767" indent="-144582" algn="r" defTabSz="913373" rtl="1" fontAlgn="base">
        <a:spcBef>
          <a:spcPct val="20000"/>
        </a:spcBef>
        <a:spcAft>
          <a:spcPct val="0"/>
        </a:spcAft>
        <a:buChar char="»"/>
        <a:defRPr sz="2000">
          <a:solidFill>
            <a:srgbClr val="000066"/>
          </a:solidFill>
          <a:latin typeface="+mn-lt"/>
          <a:cs typeface="+mn-cs"/>
        </a:defRPr>
      </a:lvl8pPr>
      <a:lvl9pPr marL="3588150" indent="-144582" algn="r" defTabSz="913373"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0763" rtl="0" eaLnBrk="1" latinLnBrk="0" hangingPunct="1">
        <a:defRPr sz="1600" kern="1200">
          <a:solidFill>
            <a:schemeClr val="tx1"/>
          </a:solidFill>
          <a:latin typeface="+mn-lt"/>
          <a:ea typeface="+mn-ea"/>
          <a:cs typeface="+mn-cs"/>
        </a:defRPr>
      </a:lvl1pPr>
      <a:lvl2pPr marL="400383" algn="l" defTabSz="800763" rtl="0" eaLnBrk="1" latinLnBrk="0" hangingPunct="1">
        <a:defRPr sz="1600" kern="1200">
          <a:solidFill>
            <a:schemeClr val="tx1"/>
          </a:solidFill>
          <a:latin typeface="+mn-lt"/>
          <a:ea typeface="+mn-ea"/>
          <a:cs typeface="+mn-cs"/>
        </a:defRPr>
      </a:lvl2pPr>
      <a:lvl3pPr marL="800763" algn="l" defTabSz="800763" rtl="0" eaLnBrk="1" latinLnBrk="0" hangingPunct="1">
        <a:defRPr sz="1600" kern="1200">
          <a:solidFill>
            <a:schemeClr val="tx1"/>
          </a:solidFill>
          <a:latin typeface="+mn-lt"/>
          <a:ea typeface="+mn-ea"/>
          <a:cs typeface="+mn-cs"/>
        </a:defRPr>
      </a:lvl3pPr>
      <a:lvl4pPr marL="1201147" algn="l" defTabSz="800763" rtl="0" eaLnBrk="1" latinLnBrk="0" hangingPunct="1">
        <a:defRPr sz="1600" kern="1200">
          <a:solidFill>
            <a:schemeClr val="tx1"/>
          </a:solidFill>
          <a:latin typeface="+mn-lt"/>
          <a:ea typeface="+mn-ea"/>
          <a:cs typeface="+mn-cs"/>
        </a:defRPr>
      </a:lvl4pPr>
      <a:lvl5pPr marL="1601529" algn="l" defTabSz="800763" rtl="0" eaLnBrk="1" latinLnBrk="0" hangingPunct="1">
        <a:defRPr sz="1600" kern="1200">
          <a:solidFill>
            <a:schemeClr val="tx1"/>
          </a:solidFill>
          <a:latin typeface="+mn-lt"/>
          <a:ea typeface="+mn-ea"/>
          <a:cs typeface="+mn-cs"/>
        </a:defRPr>
      </a:lvl5pPr>
      <a:lvl6pPr marL="2001912" algn="l" defTabSz="800763" rtl="0" eaLnBrk="1" latinLnBrk="0" hangingPunct="1">
        <a:defRPr sz="1600" kern="1200">
          <a:solidFill>
            <a:schemeClr val="tx1"/>
          </a:solidFill>
          <a:latin typeface="+mn-lt"/>
          <a:ea typeface="+mn-ea"/>
          <a:cs typeface="+mn-cs"/>
        </a:defRPr>
      </a:lvl6pPr>
      <a:lvl7pPr marL="2402295" algn="l" defTabSz="800763" rtl="0" eaLnBrk="1" latinLnBrk="0" hangingPunct="1">
        <a:defRPr sz="1600" kern="1200">
          <a:solidFill>
            <a:schemeClr val="tx1"/>
          </a:solidFill>
          <a:latin typeface="+mn-lt"/>
          <a:ea typeface="+mn-ea"/>
          <a:cs typeface="+mn-cs"/>
        </a:defRPr>
      </a:lvl7pPr>
      <a:lvl8pPr marL="2802676" algn="l" defTabSz="800763" rtl="0" eaLnBrk="1" latinLnBrk="0" hangingPunct="1">
        <a:defRPr sz="1600" kern="1200">
          <a:solidFill>
            <a:schemeClr val="tx1"/>
          </a:solidFill>
          <a:latin typeface="+mn-lt"/>
          <a:ea typeface="+mn-ea"/>
          <a:cs typeface="+mn-cs"/>
        </a:defRPr>
      </a:lvl8pPr>
      <a:lvl9pPr marL="3203058" algn="l" defTabSz="800763" rtl="0" eaLnBrk="1" latinLnBrk="0" hangingPunct="1">
        <a:defRPr sz="16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442539" y="1380815"/>
            <a:ext cx="8291501" cy="4611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174" name="Line 6"/>
          <p:cNvSpPr>
            <a:spLocks noChangeShapeType="1"/>
          </p:cNvSpPr>
          <p:nvPr/>
        </p:nvSpPr>
        <p:spPr bwMode="auto">
          <a:xfrm>
            <a:off x="0" y="1246909"/>
            <a:ext cx="9144000" cy="0"/>
          </a:xfrm>
          <a:prstGeom prst="line">
            <a:avLst/>
          </a:prstGeom>
          <a:noFill/>
          <a:ln w="38100">
            <a:solidFill>
              <a:srgbClr val="1E7FB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28398" dir="1593903" algn="ctr" rotWithShape="0">
                    <a:schemeClr val="bg2"/>
                  </a:outerShdw>
                </a:effectLst>
              </a14:hiddenEffects>
            </a:ext>
          </a:extLst>
        </p:spPr>
        <p:txBody>
          <a:bodyPr lIns="80147" tIns="40074" rIns="80147" bIns="40074"/>
          <a:lstStyle/>
          <a:p>
            <a:pPr defTabSz="914400" rtl="1" fontAlgn="base">
              <a:spcBef>
                <a:spcPct val="0"/>
              </a:spcBef>
              <a:spcAft>
                <a:spcPct val="0"/>
              </a:spcAft>
            </a:pPr>
            <a:endParaRPr lang="en-US" sz="3400" b="1" dirty="0">
              <a:solidFill>
                <a:srgbClr val="000066"/>
              </a:solidFill>
            </a:endParaRPr>
          </a:p>
        </p:txBody>
      </p:sp>
      <p:sp>
        <p:nvSpPr>
          <p:cNvPr id="7180" name="Rectangle 12"/>
          <p:cNvSpPr>
            <a:spLocks noChangeArrowheads="1"/>
          </p:cNvSpPr>
          <p:nvPr/>
        </p:nvSpPr>
        <p:spPr bwMode="auto">
          <a:xfrm>
            <a:off x="1358" y="6015688"/>
            <a:ext cx="9144000" cy="842312"/>
          </a:xfrm>
          <a:prstGeom prst="rect">
            <a:avLst/>
          </a:prstGeom>
          <a:solidFill>
            <a:srgbClr val="1E7FB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0147" tIns="40074" rIns="80147" bIns="40074" anchor="ctr"/>
          <a:lstStyle/>
          <a:p>
            <a:pPr defTabSz="914179" fontAlgn="base">
              <a:spcBef>
                <a:spcPct val="0"/>
              </a:spcBef>
              <a:spcAft>
                <a:spcPct val="0"/>
              </a:spcAft>
              <a:defRPr/>
            </a:pPr>
            <a:r>
              <a:rPr lang="en-US" sz="1100" b="1" dirty="0" smtClean="0">
                <a:solidFill>
                  <a:srgbClr val="FFFFFF"/>
                </a:solidFill>
              </a:rPr>
              <a:t>EMRO INTERCOUNTRY MEETING FOR GGM – PHASE I</a:t>
            </a:r>
          </a:p>
          <a:p>
            <a:pPr defTabSz="914179" fontAlgn="base">
              <a:spcBef>
                <a:spcPct val="0"/>
              </a:spcBef>
              <a:spcAft>
                <a:spcPct val="0"/>
              </a:spcAft>
              <a:defRPr/>
            </a:pPr>
            <a:r>
              <a:rPr lang="en-US" sz="1100" b="1" dirty="0" smtClean="0">
                <a:solidFill>
                  <a:srgbClr val="FFFFFF"/>
                </a:solidFill>
              </a:rPr>
              <a:t>Amman, Jordan, August 2015</a:t>
            </a:r>
            <a:endParaRPr lang="en-US" sz="1100" b="1" dirty="0">
              <a:solidFill>
                <a:srgbClr val="FFFFFF"/>
              </a:solidFill>
            </a:endParaRPr>
          </a:p>
        </p:txBody>
      </p:sp>
      <p:sp>
        <p:nvSpPr>
          <p:cNvPr id="7181" name="Rectangle 13"/>
          <p:cNvSpPr>
            <a:spLocks noChangeArrowheads="1"/>
          </p:cNvSpPr>
          <p:nvPr/>
        </p:nvSpPr>
        <p:spPr bwMode="auto">
          <a:xfrm>
            <a:off x="4445444" y="6436844"/>
            <a:ext cx="5073176" cy="2246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defTabSz="914179" fontAlgn="base">
              <a:spcBef>
                <a:spcPct val="0"/>
              </a:spcBef>
              <a:spcAft>
                <a:spcPct val="0"/>
              </a:spcAft>
            </a:pPr>
            <a:fld id="{825AECE5-07EC-4236-A65D-E62D35D00CA4}" type="slidenum">
              <a:rPr lang="en-US" sz="1200" b="1" smtClean="0">
                <a:solidFill>
                  <a:srgbClr val="96CCEE"/>
                </a:solidFill>
                <a:latin typeface="Arial Narrow" pitchFamily="34" charset="0"/>
              </a:rPr>
              <a:pPr defTabSz="914179" fontAlgn="base">
                <a:spcBef>
                  <a:spcPct val="0"/>
                </a:spcBef>
                <a:spcAft>
                  <a:spcPct val="0"/>
                </a:spcAft>
              </a:pPr>
              <a:t>‹#›</a:t>
            </a:fld>
            <a:endParaRPr lang="en-US" sz="1200" dirty="0">
              <a:solidFill>
                <a:srgbClr val="96CCEE"/>
              </a:solidFill>
              <a:latin typeface="Arial Narrow" pitchFamily="34" charset="0"/>
            </a:endParaRPr>
          </a:p>
        </p:txBody>
      </p:sp>
      <p:pic>
        <p:nvPicPr>
          <p:cNvPr id="10" name="Picture 17" descr="WHO-EN-white-H"/>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6431751" y="6040166"/>
            <a:ext cx="2207266" cy="717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56365209"/>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Lst>
  <p:transition spd="slow">
    <p:push/>
  </p:transition>
  <p:timing>
    <p:tnLst>
      <p:par>
        <p:cTn id="1" dur="indefinite" restart="never" nodeType="tmRoot"/>
      </p:par>
    </p:tnLst>
  </p:timing>
  <p:txStyles>
    <p:titleStyle>
      <a:lvl1pPr algn="ctr" defTabSz="914179" rtl="0" fontAlgn="base">
        <a:spcBef>
          <a:spcPct val="0"/>
        </a:spcBef>
        <a:spcAft>
          <a:spcPct val="0"/>
        </a:spcAft>
        <a:defRPr sz="3500" b="1">
          <a:solidFill>
            <a:srgbClr val="000066"/>
          </a:solidFill>
          <a:latin typeface="+mj-lt"/>
          <a:ea typeface="+mj-ea"/>
          <a:cs typeface="+mj-cs"/>
        </a:defRPr>
      </a:lvl1pPr>
      <a:lvl2pPr algn="ctr" defTabSz="914179" rtl="0" fontAlgn="base">
        <a:spcBef>
          <a:spcPct val="0"/>
        </a:spcBef>
        <a:spcAft>
          <a:spcPct val="0"/>
        </a:spcAft>
        <a:defRPr sz="3500" b="1">
          <a:solidFill>
            <a:srgbClr val="000066"/>
          </a:solidFill>
          <a:latin typeface="Arial" charset="0"/>
          <a:cs typeface="Arial" charset="0"/>
        </a:defRPr>
      </a:lvl2pPr>
      <a:lvl3pPr algn="ctr" defTabSz="914179" rtl="0" fontAlgn="base">
        <a:spcBef>
          <a:spcPct val="0"/>
        </a:spcBef>
        <a:spcAft>
          <a:spcPct val="0"/>
        </a:spcAft>
        <a:defRPr sz="3500" b="1">
          <a:solidFill>
            <a:srgbClr val="000066"/>
          </a:solidFill>
          <a:latin typeface="Arial" charset="0"/>
          <a:cs typeface="Arial" charset="0"/>
        </a:defRPr>
      </a:lvl3pPr>
      <a:lvl4pPr algn="ctr" defTabSz="914179" rtl="0" fontAlgn="base">
        <a:spcBef>
          <a:spcPct val="0"/>
        </a:spcBef>
        <a:spcAft>
          <a:spcPct val="0"/>
        </a:spcAft>
        <a:defRPr sz="3500" b="1">
          <a:solidFill>
            <a:srgbClr val="000066"/>
          </a:solidFill>
          <a:latin typeface="Arial" charset="0"/>
          <a:cs typeface="Arial" charset="0"/>
        </a:defRPr>
      </a:lvl4pPr>
      <a:lvl5pPr algn="ctr" defTabSz="914179" rtl="0" fontAlgn="base">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5646" indent="-282464" algn="l" defTabSz="914179"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6474" indent="-269940" algn="l" defTabSz="914179"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4167" indent="-226806" algn="l" defTabSz="914179"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8374" indent="-144710" algn="r" defTabSz="914179" rtl="1" fontAlgn="base">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0" y="0"/>
            <a:ext cx="9144000" cy="84296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smtClean="0"/>
              <a:t>Slide Title</a:t>
            </a:r>
          </a:p>
        </p:txBody>
      </p:sp>
      <p:sp>
        <p:nvSpPr>
          <p:cNvPr id="2051" name="Rectangle 4"/>
          <p:cNvSpPr>
            <a:spLocks noGrp="1" noChangeArrowheads="1"/>
          </p:cNvSpPr>
          <p:nvPr>
            <p:ph type="body" idx="1"/>
          </p:nvPr>
        </p:nvSpPr>
        <p:spPr bwMode="auto">
          <a:xfrm>
            <a:off x="292103" y="1206500"/>
            <a:ext cx="8559800" cy="487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9" name="Rectangle 12"/>
          <p:cNvSpPr>
            <a:spLocks noChangeArrowheads="1"/>
          </p:cNvSpPr>
          <p:nvPr/>
        </p:nvSpPr>
        <p:spPr bwMode="auto">
          <a:xfrm>
            <a:off x="0" y="5991228"/>
            <a:ext cx="9144000" cy="866775"/>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23" tIns="39962" rIns="79923" bIns="39962"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sp>
        <p:nvSpPr>
          <p:cNvPr id="1030" name="Rectangle 13"/>
          <p:cNvSpPr>
            <a:spLocks noChangeArrowheads="1"/>
          </p:cNvSpPr>
          <p:nvPr/>
        </p:nvSpPr>
        <p:spPr bwMode="auto">
          <a:xfrm>
            <a:off x="4508500" y="6338888"/>
            <a:ext cx="2292350" cy="23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endParaRPr lang="en-US" altLang="en-US" sz="1200" dirty="0" smtClean="0">
              <a:solidFill>
                <a:srgbClr val="96CCEE"/>
              </a:solidFill>
              <a:latin typeface="Arial Narrow" pitchFamily="34" charset="0"/>
            </a:endParaRPr>
          </a:p>
        </p:txBody>
      </p:sp>
      <p:sp>
        <p:nvSpPr>
          <p:cNvPr id="1031" name="Rectangle 14"/>
          <p:cNvSpPr>
            <a:spLocks noChangeArrowheads="1"/>
          </p:cNvSpPr>
          <p:nvPr/>
        </p:nvSpPr>
        <p:spPr bwMode="auto">
          <a:xfrm>
            <a:off x="8712200" y="6448439"/>
            <a:ext cx="3556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fld id="{1761E110-75EC-466E-8551-1231396EC13E}" type="slidenum">
              <a:rPr lang="ar-SA" altLang="en-US" sz="1500" smtClean="0">
                <a:solidFill>
                  <a:srgbClr val="72BBE8"/>
                </a:solidFill>
                <a:latin typeface="Arial Narrow" pitchFamily="34" charset="0"/>
              </a:rPr>
              <a:pPr algn="r" eaLnBrk="1" fontAlgn="base" hangingPunct="1">
                <a:spcBef>
                  <a:spcPct val="0"/>
                </a:spcBef>
                <a:spcAft>
                  <a:spcPct val="0"/>
                </a:spcAft>
                <a:defRPr/>
              </a:pPr>
              <a:t>‹#›</a:t>
            </a:fld>
            <a:r>
              <a:rPr lang="en-GB" altLang="en-US" sz="1500" dirty="0" smtClean="0">
                <a:solidFill>
                  <a:srgbClr val="72BBE8"/>
                </a:solidFill>
                <a:latin typeface="Arial Narrow" pitchFamily="34" charset="0"/>
              </a:rPr>
              <a:t> </a:t>
            </a:r>
            <a:r>
              <a:rPr lang="en-US" altLang="en-US" sz="2100" baseline="14000" dirty="0" smtClean="0">
                <a:solidFill>
                  <a:prstClr val="white"/>
                </a:solidFill>
                <a:latin typeface="Arial Narrow" pitchFamily="34" charset="0"/>
              </a:rPr>
              <a:t>|</a:t>
            </a:r>
          </a:p>
        </p:txBody>
      </p:sp>
      <p:pic>
        <p:nvPicPr>
          <p:cNvPr id="2055" name="Picture 20" descr="LogoE"/>
          <p:cNvPicPr>
            <a:picLocks noChangeAspect="1" noChangeArrowheads="1"/>
          </p:cNvPicPr>
          <p:nvPr/>
        </p:nvPicPr>
        <p:blipFill>
          <a:blip r:embed="rId17" cstate="print">
            <a:clrChange>
              <a:clrFrom>
                <a:srgbClr val="FFFFFF"/>
              </a:clrFrom>
              <a:clrTo>
                <a:srgbClr val="FFFFFF">
                  <a:alpha val="0"/>
                </a:srgbClr>
              </a:clrTo>
            </a:clrChange>
            <a:lum bright="100000"/>
            <a:extLst>
              <a:ext uri="{28A0092B-C50C-407E-A947-70E740481C1C}">
                <a14:useLocalDpi xmlns:a14="http://schemas.microsoft.com/office/drawing/2010/main" xmlns="" val="0"/>
              </a:ext>
            </a:extLst>
          </a:blip>
          <a:srcRect/>
          <a:stretch>
            <a:fillRect/>
          </a:stretch>
        </p:blipFill>
        <p:spPr bwMode="auto">
          <a:xfrm>
            <a:off x="152400" y="6043615"/>
            <a:ext cx="1885950" cy="760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86" name="Rectangle 18"/>
          <p:cNvSpPr>
            <a:spLocks noGrp="1" noChangeArrowheads="1"/>
          </p:cNvSpPr>
          <p:nvPr>
            <p:ph type="ftr" sz="quarter" idx="3"/>
          </p:nvPr>
        </p:nvSpPr>
        <p:spPr bwMode="auto">
          <a:xfrm>
            <a:off x="2209803" y="6329377"/>
            <a:ext cx="4718050" cy="2889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rtl="0">
              <a:defRPr sz="1200" i="1">
                <a:solidFill>
                  <a:srgbClr val="96CCEE"/>
                </a:solidFill>
                <a:cs typeface="Arial" charset="0"/>
              </a:defRPr>
            </a:lvl1pPr>
          </a:lstStyle>
          <a:p>
            <a:pPr fontAlgn="base">
              <a:spcBef>
                <a:spcPct val="0"/>
              </a:spcBef>
              <a:spcAft>
                <a:spcPct val="0"/>
              </a:spcAft>
              <a:defRPr/>
            </a:pPr>
            <a:endParaRPr lang="en-US" dirty="0">
              <a:latin typeface="Calibri" pitchFamily="34" charset="0"/>
            </a:endParaRPr>
          </a:p>
        </p:txBody>
      </p:sp>
      <p:pic>
        <p:nvPicPr>
          <p:cNvPr id="2057" name="Picture 12"/>
          <p:cNvPicPr>
            <a:picLocks noChangeAspect="1" noChangeArrowheads="1"/>
          </p:cNvPicPr>
          <p:nvPr/>
        </p:nvPicPr>
        <p:blipFill>
          <a:blip r:embed="rId18">
            <a:extLst>
              <a:ext uri="{28A0092B-C50C-407E-A947-70E740481C1C}">
                <a14:useLocalDpi xmlns:a14="http://schemas.microsoft.com/office/drawing/2010/main" xmlns="" val="0"/>
              </a:ext>
            </a:extLst>
          </a:blip>
          <a:srcRect/>
          <a:stretch>
            <a:fillRect/>
          </a:stretch>
        </p:blipFill>
        <p:spPr bwMode="auto">
          <a:xfrm>
            <a:off x="7104063" y="6084902"/>
            <a:ext cx="1693862"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Rectangle 18"/>
          <p:cNvSpPr txBox="1">
            <a:spLocks noChangeArrowheads="1"/>
          </p:cNvSpPr>
          <p:nvPr userDrawn="1"/>
        </p:nvSpPr>
        <p:spPr>
          <a:xfrm>
            <a:off x="2286000" y="6248404"/>
            <a:ext cx="4641850" cy="369888"/>
          </a:xfrm>
          <a:prstGeom prst="rect">
            <a:avLst/>
          </a:prstGeom>
        </p:spPr>
        <p:txBody>
          <a:bodyPr lIns="91184" tIns="45592" rIns="91184" bIns="45592"/>
          <a:lstStyle>
            <a:defPPr>
              <a:defRPr lang="en-US"/>
            </a:defPPr>
            <a:lvl1pPr algn="ctr"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defRPr/>
            </a:pPr>
            <a:endParaRPr lang="en-US" sz="1200" dirty="0">
              <a:solidFill>
                <a:prstClr val="white"/>
              </a:solidFill>
            </a:endParaRPr>
          </a:p>
        </p:txBody>
      </p:sp>
    </p:spTree>
    <p:extLst>
      <p:ext uri="{BB962C8B-B14F-4D97-AF65-F5344CB8AC3E}">
        <p14:creationId xmlns:p14="http://schemas.microsoft.com/office/powerpoint/2010/main" xmlns="" val="54647755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ransition spd="slow">
    <p:push/>
  </p:transition>
  <p:timing>
    <p:tnLst>
      <p:par>
        <p:cTn id="1" dur="indefinite" restart="never" nodeType="tmRoot"/>
      </p:par>
    </p:tnLst>
  </p:timing>
  <p:txStyles>
    <p:titleStyle>
      <a:lvl1pPr algn="ctr" defTabSz="908977" rtl="0" eaLnBrk="0" fontAlgn="base" hangingPunct="0">
        <a:spcBef>
          <a:spcPct val="0"/>
        </a:spcBef>
        <a:spcAft>
          <a:spcPct val="0"/>
        </a:spcAft>
        <a:defRPr sz="3500" b="1">
          <a:solidFill>
            <a:srgbClr val="000066"/>
          </a:solidFill>
          <a:latin typeface="+mj-lt"/>
          <a:ea typeface="+mj-ea"/>
          <a:cs typeface="+mj-cs"/>
        </a:defRPr>
      </a:lvl1pPr>
      <a:lvl2pPr algn="ctr" defTabSz="908977" rtl="0" eaLnBrk="0" fontAlgn="base" hangingPunct="0">
        <a:spcBef>
          <a:spcPct val="0"/>
        </a:spcBef>
        <a:spcAft>
          <a:spcPct val="0"/>
        </a:spcAft>
        <a:defRPr sz="3500" b="1">
          <a:solidFill>
            <a:srgbClr val="000066"/>
          </a:solidFill>
          <a:latin typeface="Arial" charset="0"/>
          <a:cs typeface="Arial" charset="0"/>
        </a:defRPr>
      </a:lvl2pPr>
      <a:lvl3pPr algn="ctr" defTabSz="908977" rtl="0" eaLnBrk="0" fontAlgn="base" hangingPunct="0">
        <a:spcBef>
          <a:spcPct val="0"/>
        </a:spcBef>
        <a:spcAft>
          <a:spcPct val="0"/>
        </a:spcAft>
        <a:defRPr sz="3500" b="1">
          <a:solidFill>
            <a:srgbClr val="000066"/>
          </a:solidFill>
          <a:latin typeface="Arial" charset="0"/>
          <a:cs typeface="Arial" charset="0"/>
        </a:defRPr>
      </a:lvl3pPr>
      <a:lvl4pPr algn="ctr" defTabSz="908977" rtl="0" eaLnBrk="0" fontAlgn="base" hangingPunct="0">
        <a:spcBef>
          <a:spcPct val="0"/>
        </a:spcBef>
        <a:spcAft>
          <a:spcPct val="0"/>
        </a:spcAft>
        <a:defRPr sz="3500" b="1">
          <a:solidFill>
            <a:srgbClr val="000066"/>
          </a:solidFill>
          <a:latin typeface="Arial" charset="0"/>
          <a:cs typeface="Arial" charset="0"/>
        </a:defRPr>
      </a:lvl4pPr>
      <a:lvl5pPr algn="ctr" defTabSz="908977" rtl="0" eaLnBrk="0" fontAlgn="base" hangingPunct="0">
        <a:spcBef>
          <a:spcPct val="0"/>
        </a:spcBef>
        <a:spcAft>
          <a:spcPct val="0"/>
        </a:spcAft>
        <a:defRPr sz="3500" b="1">
          <a:solidFill>
            <a:srgbClr val="000066"/>
          </a:solidFill>
          <a:latin typeface="Arial" charset="0"/>
          <a:cs typeface="Arial" charset="0"/>
        </a:defRPr>
      </a:lvl5pPr>
      <a:lvl6pPr marL="399602" algn="ctr" defTabSz="911602" rtl="0" eaLnBrk="1" fontAlgn="base" hangingPunct="1">
        <a:spcBef>
          <a:spcPct val="0"/>
        </a:spcBef>
        <a:spcAft>
          <a:spcPct val="0"/>
        </a:spcAft>
        <a:defRPr sz="3500" b="1">
          <a:solidFill>
            <a:srgbClr val="000066"/>
          </a:solidFill>
          <a:latin typeface="Arial" charset="0"/>
          <a:cs typeface="Arial" charset="0"/>
        </a:defRPr>
      </a:lvl6pPr>
      <a:lvl7pPr marL="799204" algn="ctr" defTabSz="911602" rtl="0" eaLnBrk="1" fontAlgn="base" hangingPunct="1">
        <a:spcBef>
          <a:spcPct val="0"/>
        </a:spcBef>
        <a:spcAft>
          <a:spcPct val="0"/>
        </a:spcAft>
        <a:defRPr sz="3500" b="1">
          <a:solidFill>
            <a:srgbClr val="000066"/>
          </a:solidFill>
          <a:latin typeface="Arial" charset="0"/>
          <a:cs typeface="Arial" charset="0"/>
        </a:defRPr>
      </a:lvl7pPr>
      <a:lvl8pPr marL="1198816" algn="ctr" defTabSz="911602" rtl="0" eaLnBrk="1" fontAlgn="base" hangingPunct="1">
        <a:spcBef>
          <a:spcPct val="0"/>
        </a:spcBef>
        <a:spcAft>
          <a:spcPct val="0"/>
        </a:spcAft>
        <a:defRPr sz="3500" b="1">
          <a:solidFill>
            <a:srgbClr val="000066"/>
          </a:solidFill>
          <a:latin typeface="Arial" charset="0"/>
          <a:cs typeface="Arial" charset="0"/>
        </a:defRPr>
      </a:lvl8pPr>
      <a:lvl9pPr marL="1598422" algn="ctr" defTabSz="911602" rtl="0" eaLnBrk="1" fontAlgn="base" hangingPunct="1">
        <a:spcBef>
          <a:spcPct val="0"/>
        </a:spcBef>
        <a:spcAft>
          <a:spcPct val="0"/>
        </a:spcAft>
        <a:defRPr sz="3500" b="1">
          <a:solidFill>
            <a:srgbClr val="000066"/>
          </a:solidFill>
          <a:latin typeface="Arial" charset="0"/>
          <a:cs typeface="Arial" charset="0"/>
        </a:defRPr>
      </a:lvl9pPr>
    </p:titleStyle>
    <p:bodyStyle>
      <a:lvl1pPr marL="338887" indent="-338887" algn="l" defTabSz="908977" rtl="0" eaLnBrk="0" fontAlgn="base" hangingPunct="0">
        <a:spcBef>
          <a:spcPct val="80000"/>
        </a:spcBef>
        <a:spcAft>
          <a:spcPct val="0"/>
        </a:spcAft>
        <a:buClr>
          <a:srgbClr val="1E7FB8"/>
        </a:buClr>
        <a:buFont typeface="Wingdings" pitchFamily="2" charset="2"/>
        <a:buChar char="l"/>
        <a:defRPr sz="2500" b="1">
          <a:solidFill>
            <a:srgbClr val="000066"/>
          </a:solidFill>
          <a:latin typeface="+mn-lt"/>
          <a:ea typeface="+mn-ea"/>
          <a:cs typeface="+mn-cs"/>
        </a:defRPr>
      </a:lvl1pPr>
      <a:lvl2pPr marL="801288" indent="-278709" algn="l" defTabSz="908977"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1030" indent="-267626"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8010" indent="-223287"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1064" indent="-142524" algn="r" defTabSz="908977" rtl="1" eaLnBrk="0" fontAlgn="base" hangingPunct="0">
        <a:spcBef>
          <a:spcPct val="20000"/>
        </a:spcBef>
        <a:spcAft>
          <a:spcPct val="0"/>
        </a:spcAft>
        <a:buChar char="»"/>
        <a:defRPr sz="2000">
          <a:solidFill>
            <a:srgbClr val="000066"/>
          </a:solidFill>
          <a:latin typeface="+mn-lt"/>
          <a:cs typeface="+mn-cs"/>
        </a:defRPr>
      </a:lvl5pPr>
      <a:lvl6pPr marL="2382374" indent="-144302" algn="r" defTabSz="911602" rtl="1" eaLnBrk="1" fontAlgn="base" hangingPunct="1">
        <a:spcBef>
          <a:spcPct val="20000"/>
        </a:spcBef>
        <a:spcAft>
          <a:spcPct val="0"/>
        </a:spcAft>
        <a:buChar char="»"/>
        <a:defRPr sz="2000">
          <a:solidFill>
            <a:srgbClr val="000066"/>
          </a:solidFill>
          <a:latin typeface="+mn-lt"/>
          <a:cs typeface="+mn-cs"/>
        </a:defRPr>
      </a:lvl6pPr>
      <a:lvl7pPr marL="2781980" indent="-144302" algn="r" defTabSz="911602" rtl="1" eaLnBrk="1" fontAlgn="base" hangingPunct="1">
        <a:spcBef>
          <a:spcPct val="20000"/>
        </a:spcBef>
        <a:spcAft>
          <a:spcPct val="0"/>
        </a:spcAft>
        <a:buChar char="»"/>
        <a:defRPr sz="2000">
          <a:solidFill>
            <a:srgbClr val="000066"/>
          </a:solidFill>
          <a:latin typeface="+mn-lt"/>
          <a:cs typeface="+mn-cs"/>
        </a:defRPr>
      </a:lvl7pPr>
      <a:lvl8pPr marL="3181585" indent="-144302" algn="r" defTabSz="911602" rtl="1" eaLnBrk="1" fontAlgn="base" hangingPunct="1">
        <a:spcBef>
          <a:spcPct val="20000"/>
        </a:spcBef>
        <a:spcAft>
          <a:spcPct val="0"/>
        </a:spcAft>
        <a:buChar char="»"/>
        <a:defRPr sz="2000">
          <a:solidFill>
            <a:srgbClr val="000066"/>
          </a:solidFill>
          <a:latin typeface="+mn-lt"/>
          <a:cs typeface="+mn-cs"/>
        </a:defRPr>
      </a:lvl8pPr>
      <a:lvl9pPr marL="3581195" indent="-144302" algn="r" defTabSz="911602"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799204" rtl="0" eaLnBrk="1" latinLnBrk="0" hangingPunct="1">
        <a:defRPr sz="1600" kern="1200">
          <a:solidFill>
            <a:schemeClr val="tx1"/>
          </a:solidFill>
          <a:latin typeface="+mn-lt"/>
          <a:ea typeface="+mn-ea"/>
          <a:cs typeface="+mn-cs"/>
        </a:defRPr>
      </a:lvl1pPr>
      <a:lvl2pPr marL="399602" algn="l" defTabSz="799204" rtl="0" eaLnBrk="1" latinLnBrk="0" hangingPunct="1">
        <a:defRPr sz="1600" kern="1200">
          <a:solidFill>
            <a:schemeClr val="tx1"/>
          </a:solidFill>
          <a:latin typeface="+mn-lt"/>
          <a:ea typeface="+mn-ea"/>
          <a:cs typeface="+mn-cs"/>
        </a:defRPr>
      </a:lvl2pPr>
      <a:lvl3pPr marL="799204" algn="l" defTabSz="799204" rtl="0" eaLnBrk="1" latinLnBrk="0" hangingPunct="1">
        <a:defRPr sz="1600" kern="1200">
          <a:solidFill>
            <a:schemeClr val="tx1"/>
          </a:solidFill>
          <a:latin typeface="+mn-lt"/>
          <a:ea typeface="+mn-ea"/>
          <a:cs typeface="+mn-cs"/>
        </a:defRPr>
      </a:lvl3pPr>
      <a:lvl4pPr marL="1198816" algn="l" defTabSz="799204" rtl="0" eaLnBrk="1" latinLnBrk="0" hangingPunct="1">
        <a:defRPr sz="1600" kern="1200">
          <a:solidFill>
            <a:schemeClr val="tx1"/>
          </a:solidFill>
          <a:latin typeface="+mn-lt"/>
          <a:ea typeface="+mn-ea"/>
          <a:cs typeface="+mn-cs"/>
        </a:defRPr>
      </a:lvl4pPr>
      <a:lvl5pPr marL="1598422" algn="l" defTabSz="799204" rtl="0" eaLnBrk="1" latinLnBrk="0" hangingPunct="1">
        <a:defRPr sz="1600" kern="1200">
          <a:solidFill>
            <a:schemeClr val="tx1"/>
          </a:solidFill>
          <a:latin typeface="+mn-lt"/>
          <a:ea typeface="+mn-ea"/>
          <a:cs typeface="+mn-cs"/>
        </a:defRPr>
      </a:lvl5pPr>
      <a:lvl6pPr marL="1998030" algn="l" defTabSz="799204" rtl="0" eaLnBrk="1" latinLnBrk="0" hangingPunct="1">
        <a:defRPr sz="1600" kern="1200">
          <a:solidFill>
            <a:schemeClr val="tx1"/>
          </a:solidFill>
          <a:latin typeface="+mn-lt"/>
          <a:ea typeface="+mn-ea"/>
          <a:cs typeface="+mn-cs"/>
        </a:defRPr>
      </a:lvl6pPr>
      <a:lvl7pPr marL="2397637" algn="l" defTabSz="799204" rtl="0" eaLnBrk="1" latinLnBrk="0" hangingPunct="1">
        <a:defRPr sz="1600" kern="1200">
          <a:solidFill>
            <a:schemeClr val="tx1"/>
          </a:solidFill>
          <a:latin typeface="+mn-lt"/>
          <a:ea typeface="+mn-ea"/>
          <a:cs typeface="+mn-cs"/>
        </a:defRPr>
      </a:lvl7pPr>
      <a:lvl8pPr marL="2797241" algn="l" defTabSz="799204" rtl="0" eaLnBrk="1" latinLnBrk="0" hangingPunct="1">
        <a:defRPr sz="1600" kern="1200">
          <a:solidFill>
            <a:schemeClr val="tx1"/>
          </a:solidFill>
          <a:latin typeface="+mn-lt"/>
          <a:ea typeface="+mn-ea"/>
          <a:cs typeface="+mn-cs"/>
        </a:defRPr>
      </a:lvl8pPr>
      <a:lvl9pPr marL="3196848" algn="l" defTabSz="799204"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title"/>
          </p:nvPr>
        </p:nvSpPr>
        <p:spPr bwMode="auto">
          <a:xfrm>
            <a:off x="684227" y="476250"/>
            <a:ext cx="7775575" cy="1062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850" tIns="45926" rIns="91850" bIns="45926" numCol="1" anchor="t" anchorCtr="0" compatLnSpc="1">
            <a:prstTxWarp prst="textNoShape">
              <a:avLst/>
            </a:prstTxWarp>
          </a:bodyPr>
          <a:lstStyle/>
          <a:p>
            <a:pPr lvl="0"/>
            <a:r>
              <a:rPr lang="en-US" altLang="en-US" smtClean="0"/>
              <a:t>Click to edit master title style</a:t>
            </a:r>
          </a:p>
        </p:txBody>
      </p:sp>
      <p:sp>
        <p:nvSpPr>
          <p:cNvPr id="1027" name="Rectangle 11"/>
          <p:cNvSpPr>
            <a:spLocks noGrp="1" noChangeArrowheads="1"/>
          </p:cNvSpPr>
          <p:nvPr>
            <p:ph type="body" idx="1"/>
          </p:nvPr>
        </p:nvSpPr>
        <p:spPr bwMode="auto">
          <a:xfrm>
            <a:off x="685814" y="1981200"/>
            <a:ext cx="7794625"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850" tIns="45926" rIns="91850" bIns="4592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endParaRPr lang="en-US" altLang="en-US" smtClean="0"/>
          </a:p>
          <a:p>
            <a:pPr lvl="2"/>
            <a:endParaRPr lang="en-US" altLang="en-US" smtClean="0"/>
          </a:p>
          <a:p>
            <a:pPr lvl="0"/>
            <a:endParaRPr lang="en-US" altLang="en-US" smtClean="0"/>
          </a:p>
        </p:txBody>
      </p:sp>
      <p:sp>
        <p:nvSpPr>
          <p:cNvPr id="1028" name="Line 13"/>
          <p:cNvSpPr>
            <a:spLocks noChangeShapeType="1"/>
          </p:cNvSpPr>
          <p:nvPr/>
        </p:nvSpPr>
        <p:spPr bwMode="auto">
          <a:xfrm>
            <a:off x="0" y="6575426"/>
            <a:ext cx="0" cy="1588"/>
          </a:xfrm>
          <a:prstGeom prst="line">
            <a:avLst/>
          </a:prstGeom>
          <a:noFill/>
          <a:ln w="12700">
            <a:solidFill>
              <a:srgbClr val="009688"/>
            </a:solidFill>
            <a:round/>
            <a:headEnd type="none" w="sm" len="sm"/>
            <a:tailEnd type="none" w="sm" len="sm"/>
          </a:ln>
          <a:extLst>
            <a:ext uri="{909E8E84-426E-40DD-AFC4-6F175D3DCCD1}">
              <a14:hiddenFill xmlns:a14="http://schemas.microsoft.com/office/drawing/2010/main" xmlns="">
                <a:noFill/>
              </a14:hiddenFill>
            </a:ext>
          </a:extLst>
        </p:spPr>
        <p:txBody>
          <a:bodyPr wrap="none" lIns="91216" tIns="45608" rIns="91216" bIns="45608" anchor="ctr"/>
          <a:lstStyle/>
          <a:p>
            <a:pPr algn="ctr" eaLnBrk="0" fontAlgn="base" hangingPunct="0">
              <a:spcBef>
                <a:spcPct val="0"/>
              </a:spcBef>
              <a:spcAft>
                <a:spcPct val="0"/>
              </a:spcAft>
              <a:buClr>
                <a:srgbClr val="0819F6"/>
              </a:buClr>
              <a:buSzPct val="70000"/>
              <a:buFont typeface="Monotype Sorts" pitchFamily="80" charset="2"/>
              <a:buChar char="n"/>
            </a:pPr>
            <a:endParaRPr lang="en-US" sz="2800" b="1" dirty="0" smtClean="0">
              <a:solidFill>
                <a:srgbClr val="000000"/>
              </a:solidFill>
              <a:latin typeface="Arial" pitchFamily="34" charset="0"/>
            </a:endParaRPr>
          </a:p>
        </p:txBody>
      </p:sp>
      <p:sp>
        <p:nvSpPr>
          <p:cNvPr id="1029" name="Rectangle 18"/>
          <p:cNvSpPr>
            <a:spLocks noChangeArrowheads="1"/>
          </p:cNvSpPr>
          <p:nvPr userDrawn="1"/>
        </p:nvSpPr>
        <p:spPr bwMode="auto">
          <a:xfrm>
            <a:off x="1588" y="6400800"/>
            <a:ext cx="9142412" cy="457200"/>
          </a:xfrm>
          <a:prstGeom prst="rect">
            <a:avLst/>
          </a:prstGeom>
          <a:solidFill>
            <a:srgbClr val="329CD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1216" tIns="45608" rIns="91216" bIns="45608" anchor="ctr"/>
          <a:lstStyle>
            <a:lvl1pPr>
              <a:defRPr sz="2800" b="1">
                <a:solidFill>
                  <a:schemeClr val="folHlink"/>
                </a:solidFill>
                <a:latin typeface="Arial" charset="0"/>
              </a:defRPr>
            </a:lvl1pPr>
            <a:lvl2pPr marL="742950" indent="-285750">
              <a:defRPr sz="2800" b="1">
                <a:solidFill>
                  <a:schemeClr val="folHlink"/>
                </a:solidFill>
                <a:latin typeface="Arial" charset="0"/>
              </a:defRPr>
            </a:lvl2pPr>
            <a:lvl3pPr marL="1143000" indent="-228600">
              <a:defRPr sz="2800" b="1">
                <a:solidFill>
                  <a:schemeClr val="folHlink"/>
                </a:solidFill>
                <a:latin typeface="Arial" charset="0"/>
              </a:defRPr>
            </a:lvl3pPr>
            <a:lvl4pPr marL="1600200" indent="-228600">
              <a:defRPr sz="2800" b="1">
                <a:solidFill>
                  <a:schemeClr val="folHlink"/>
                </a:solidFill>
                <a:latin typeface="Arial" charset="0"/>
              </a:defRPr>
            </a:lvl4pPr>
            <a:lvl5pPr marL="2057400" indent="-228600">
              <a:defRPr sz="2800" b="1">
                <a:solidFill>
                  <a:schemeClr val="folHlink"/>
                </a:solidFill>
                <a:latin typeface="Arial" charset="0"/>
              </a:defRPr>
            </a:lvl5pPr>
            <a:lvl6pPr marL="25146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6pPr>
            <a:lvl7pPr marL="29718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7pPr>
            <a:lvl8pPr marL="34290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8pPr>
            <a:lvl9pPr marL="38862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9pPr>
          </a:lstStyle>
          <a:p>
            <a:pPr algn="ctr" eaLnBrk="0" fontAlgn="base" hangingPunct="0">
              <a:spcBef>
                <a:spcPct val="0"/>
              </a:spcBef>
              <a:spcAft>
                <a:spcPct val="0"/>
              </a:spcAft>
              <a:buClr>
                <a:srgbClr val="0819F6"/>
              </a:buClr>
              <a:buSzPct val="70000"/>
              <a:buFont typeface="Monotype Sorts" pitchFamily="80" charset="2"/>
              <a:buChar char="n"/>
              <a:defRPr/>
            </a:pPr>
            <a:endParaRPr lang="en-US" altLang="en-US" dirty="0" smtClean="0">
              <a:solidFill>
                <a:srgbClr val="000000"/>
              </a:solidFill>
            </a:endParaRPr>
          </a:p>
        </p:txBody>
      </p:sp>
      <p:sp>
        <p:nvSpPr>
          <p:cNvPr id="1030" name="Rectangle 19"/>
          <p:cNvSpPr>
            <a:spLocks noChangeArrowheads="1"/>
          </p:cNvSpPr>
          <p:nvPr userDrawn="1"/>
        </p:nvSpPr>
        <p:spPr bwMode="auto">
          <a:xfrm>
            <a:off x="228600" y="6550025"/>
            <a:ext cx="569595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57263">
              <a:defRPr sz="2800" b="1">
                <a:solidFill>
                  <a:schemeClr val="folHlink"/>
                </a:solidFill>
                <a:latin typeface="Arial" charset="0"/>
              </a:defRPr>
            </a:lvl1pPr>
            <a:lvl2pPr marL="742950" indent="-285750" defTabSz="957263">
              <a:defRPr sz="2800" b="1">
                <a:solidFill>
                  <a:schemeClr val="folHlink"/>
                </a:solidFill>
                <a:latin typeface="Arial" charset="0"/>
              </a:defRPr>
            </a:lvl2pPr>
            <a:lvl3pPr marL="1143000" indent="-228600" defTabSz="957263">
              <a:defRPr sz="2800" b="1">
                <a:solidFill>
                  <a:schemeClr val="folHlink"/>
                </a:solidFill>
                <a:latin typeface="Arial" charset="0"/>
              </a:defRPr>
            </a:lvl3pPr>
            <a:lvl4pPr marL="1600200" indent="-228600" defTabSz="957263">
              <a:defRPr sz="2800" b="1">
                <a:solidFill>
                  <a:schemeClr val="folHlink"/>
                </a:solidFill>
                <a:latin typeface="Arial" charset="0"/>
              </a:defRPr>
            </a:lvl4pPr>
            <a:lvl5pPr marL="2057400" indent="-228600" defTabSz="957263">
              <a:defRPr sz="2800" b="1">
                <a:solidFill>
                  <a:schemeClr val="folHlink"/>
                </a:solidFill>
                <a:latin typeface="Arial" charset="0"/>
              </a:defRPr>
            </a:lvl5pPr>
            <a:lvl6pPr marL="25146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6pPr>
            <a:lvl7pPr marL="29718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7pPr>
            <a:lvl8pPr marL="34290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8pPr>
            <a:lvl9pPr marL="38862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9pPr>
          </a:lstStyle>
          <a:p>
            <a:pPr fontAlgn="base">
              <a:spcBef>
                <a:spcPct val="0"/>
              </a:spcBef>
              <a:spcAft>
                <a:spcPct val="0"/>
              </a:spcAft>
              <a:defRPr/>
            </a:pPr>
            <a:r>
              <a:rPr lang="en-GB" altLang="en-US" sz="900" dirty="0" smtClean="0">
                <a:solidFill>
                  <a:srgbClr val="FFFFFF"/>
                </a:solidFill>
                <a:latin typeface="Verdana" pitchFamily="34" charset="0"/>
                <a:cs typeface="Arial" charset="0"/>
              </a:rPr>
              <a:t>Department of Medicines Policy and Standards</a:t>
            </a:r>
            <a:br>
              <a:rPr lang="en-GB" altLang="en-US" sz="900" dirty="0" smtClean="0">
                <a:solidFill>
                  <a:srgbClr val="FFFFFF"/>
                </a:solidFill>
                <a:latin typeface="Verdana" pitchFamily="34" charset="0"/>
                <a:cs typeface="Arial" charset="0"/>
              </a:rPr>
            </a:br>
            <a:r>
              <a:rPr lang="en-GB" altLang="en-US" sz="900" b="0" dirty="0" smtClean="0">
                <a:solidFill>
                  <a:srgbClr val="FFFFFF"/>
                </a:solidFill>
                <a:latin typeface="Verdana" pitchFamily="34" charset="0"/>
                <a:cs typeface="Arial" charset="0"/>
              </a:rPr>
              <a:t>April 2008 – Good Governance for Medicines </a:t>
            </a:r>
            <a:fld id="{4E5F88DE-5395-4588-9D9C-60DCDBA7AD4D}" type="slidenum">
              <a:rPr lang="en-GB" altLang="en-US" sz="900" b="0" smtClean="0">
                <a:solidFill>
                  <a:srgbClr val="FFFFFF"/>
                </a:solidFill>
                <a:latin typeface="Verdana" pitchFamily="34" charset="0"/>
                <a:cs typeface="Arial" charset="0"/>
              </a:rPr>
              <a:pPr fontAlgn="base">
                <a:spcBef>
                  <a:spcPct val="0"/>
                </a:spcBef>
                <a:spcAft>
                  <a:spcPct val="0"/>
                </a:spcAft>
                <a:defRPr/>
              </a:pPr>
              <a:t>‹#›</a:t>
            </a:fld>
            <a:endParaRPr lang="en-GB" altLang="en-US" sz="900" dirty="0" smtClean="0">
              <a:solidFill>
                <a:srgbClr val="FFFFFF"/>
              </a:solidFill>
              <a:latin typeface="Verdana" pitchFamily="34" charset="0"/>
              <a:cs typeface="Arial" charset="0"/>
            </a:endParaRPr>
          </a:p>
        </p:txBody>
      </p:sp>
      <p:sp>
        <p:nvSpPr>
          <p:cNvPr id="1031" name="Picture 20" descr="WHO-EN-BW-H"/>
          <p:cNvSpPr>
            <a:spLocks noChangeAspect="1" noChangeArrowheads="1"/>
          </p:cNvSpPr>
          <p:nvPr userDrawn="1"/>
        </p:nvSpPr>
        <p:spPr bwMode="auto">
          <a:xfrm>
            <a:off x="7391414" y="6397625"/>
            <a:ext cx="1541463"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216" tIns="45608" rIns="91216" bIns="45608"/>
          <a:lstStyle>
            <a:lvl1pPr>
              <a:defRPr sz="2800" b="1">
                <a:solidFill>
                  <a:schemeClr val="folHlink"/>
                </a:solidFill>
                <a:latin typeface="Arial" charset="0"/>
              </a:defRPr>
            </a:lvl1pPr>
            <a:lvl2pPr marL="742950" indent="-285750">
              <a:defRPr sz="2800" b="1">
                <a:solidFill>
                  <a:schemeClr val="folHlink"/>
                </a:solidFill>
                <a:latin typeface="Arial" charset="0"/>
              </a:defRPr>
            </a:lvl2pPr>
            <a:lvl3pPr marL="1143000" indent="-228600">
              <a:defRPr sz="2800" b="1">
                <a:solidFill>
                  <a:schemeClr val="folHlink"/>
                </a:solidFill>
                <a:latin typeface="Arial" charset="0"/>
              </a:defRPr>
            </a:lvl3pPr>
            <a:lvl4pPr marL="1600200" indent="-228600">
              <a:defRPr sz="2800" b="1">
                <a:solidFill>
                  <a:schemeClr val="folHlink"/>
                </a:solidFill>
                <a:latin typeface="Arial" charset="0"/>
              </a:defRPr>
            </a:lvl4pPr>
            <a:lvl5pPr marL="2057400" indent="-228600">
              <a:defRPr sz="2800" b="1">
                <a:solidFill>
                  <a:schemeClr val="folHlink"/>
                </a:solidFill>
                <a:latin typeface="Arial" charset="0"/>
              </a:defRPr>
            </a:lvl5pPr>
            <a:lvl6pPr marL="25146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6pPr>
            <a:lvl7pPr marL="29718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7pPr>
            <a:lvl8pPr marL="34290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8pPr>
            <a:lvl9pPr marL="38862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9pPr>
          </a:lstStyle>
          <a:p>
            <a:pPr algn="ctr" eaLnBrk="0" fontAlgn="base" hangingPunct="0">
              <a:spcBef>
                <a:spcPct val="0"/>
              </a:spcBef>
              <a:spcAft>
                <a:spcPct val="0"/>
              </a:spcAft>
              <a:buClr>
                <a:srgbClr val="0819F6"/>
              </a:buClr>
              <a:buSzPct val="70000"/>
              <a:buFont typeface="Monotype Sorts" pitchFamily="80" charset="2"/>
              <a:buChar char="n"/>
              <a:defRPr/>
            </a:pPr>
            <a:endParaRPr lang="en-US" altLang="en-US" dirty="0" smtClean="0">
              <a:solidFill>
                <a:srgbClr val="000000"/>
              </a:solidFill>
            </a:endParaRPr>
          </a:p>
        </p:txBody>
      </p:sp>
      <p:sp>
        <p:nvSpPr>
          <p:cNvPr id="1032" name="Line 22"/>
          <p:cNvSpPr>
            <a:spLocks noChangeShapeType="1"/>
          </p:cNvSpPr>
          <p:nvPr userDrawn="1"/>
        </p:nvSpPr>
        <p:spPr bwMode="auto">
          <a:xfrm>
            <a:off x="704850" y="1484313"/>
            <a:ext cx="7740650" cy="0"/>
          </a:xfrm>
          <a:prstGeom prst="line">
            <a:avLst/>
          </a:prstGeom>
          <a:noFill/>
          <a:ln w="76200">
            <a:solidFill>
              <a:srgbClr val="329CDE"/>
            </a:solidFill>
            <a:prstDash val="sysDot"/>
            <a:round/>
            <a:headEnd/>
            <a:tailEnd/>
          </a:ln>
          <a:extLst>
            <a:ext uri="{909E8E84-426E-40DD-AFC4-6F175D3DCCD1}">
              <a14:hiddenFill xmlns:a14="http://schemas.microsoft.com/office/drawing/2010/main" xmlns="">
                <a:noFill/>
              </a14:hiddenFill>
            </a:ext>
          </a:extLst>
        </p:spPr>
        <p:txBody>
          <a:bodyPr lIns="91216" tIns="45608" rIns="91216" bIns="45608"/>
          <a:lstStyle/>
          <a:p>
            <a:pPr algn="ctr" eaLnBrk="0" fontAlgn="base" hangingPunct="0">
              <a:spcBef>
                <a:spcPct val="0"/>
              </a:spcBef>
              <a:spcAft>
                <a:spcPct val="0"/>
              </a:spcAft>
              <a:buClr>
                <a:srgbClr val="0819F6"/>
              </a:buClr>
              <a:buSzPct val="70000"/>
              <a:buFont typeface="Monotype Sorts" pitchFamily="80" charset="2"/>
              <a:buChar char="n"/>
            </a:pPr>
            <a:endParaRPr lang="en-US" sz="2800" b="1" dirty="0" smtClean="0">
              <a:solidFill>
                <a:srgbClr val="000000"/>
              </a:solidFill>
              <a:latin typeface="Arial" pitchFamily="34" charset="0"/>
            </a:endParaRPr>
          </a:p>
        </p:txBody>
      </p:sp>
      <p:sp>
        <p:nvSpPr>
          <p:cNvPr id="1033" name="Line 4"/>
          <p:cNvSpPr>
            <a:spLocks noChangeShapeType="1"/>
          </p:cNvSpPr>
          <p:nvPr userDrawn="1"/>
        </p:nvSpPr>
        <p:spPr bwMode="auto">
          <a:xfrm>
            <a:off x="0" y="6575426"/>
            <a:ext cx="0" cy="1588"/>
          </a:xfrm>
          <a:prstGeom prst="line">
            <a:avLst/>
          </a:prstGeom>
          <a:noFill/>
          <a:ln w="12700">
            <a:solidFill>
              <a:srgbClr val="009688"/>
            </a:solidFill>
            <a:round/>
            <a:headEnd type="none" w="sm" len="sm"/>
            <a:tailEnd type="none" w="sm" len="sm"/>
          </a:ln>
          <a:extLst>
            <a:ext uri="{909E8E84-426E-40DD-AFC4-6F175D3DCCD1}">
              <a14:hiddenFill xmlns:a14="http://schemas.microsoft.com/office/drawing/2010/main" xmlns="">
                <a:noFill/>
              </a14:hiddenFill>
            </a:ext>
          </a:extLst>
        </p:spPr>
        <p:txBody>
          <a:bodyPr wrap="none" lIns="91216" tIns="45608" rIns="91216" bIns="45608" anchor="ctr"/>
          <a:lstStyle/>
          <a:p>
            <a:pPr algn="ctr" eaLnBrk="0" fontAlgn="base" hangingPunct="0">
              <a:spcBef>
                <a:spcPct val="0"/>
              </a:spcBef>
              <a:spcAft>
                <a:spcPct val="0"/>
              </a:spcAft>
              <a:buClr>
                <a:srgbClr val="0819F6"/>
              </a:buClr>
              <a:buSzPct val="70000"/>
              <a:buFont typeface="Monotype Sorts" pitchFamily="80" charset="2"/>
              <a:buChar char="n"/>
            </a:pPr>
            <a:endParaRPr lang="en-US" sz="2800" b="1" dirty="0" smtClean="0">
              <a:solidFill>
                <a:srgbClr val="000000"/>
              </a:solidFill>
              <a:latin typeface="Arial" pitchFamily="34" charset="0"/>
            </a:endParaRPr>
          </a:p>
        </p:txBody>
      </p:sp>
      <p:sp>
        <p:nvSpPr>
          <p:cNvPr id="1034" name="Rectangle 5"/>
          <p:cNvSpPr>
            <a:spLocks noChangeArrowheads="1"/>
          </p:cNvSpPr>
          <p:nvPr userDrawn="1"/>
        </p:nvSpPr>
        <p:spPr bwMode="auto">
          <a:xfrm>
            <a:off x="1588" y="6400800"/>
            <a:ext cx="9142412" cy="457200"/>
          </a:xfrm>
          <a:prstGeom prst="rect">
            <a:avLst/>
          </a:prstGeom>
          <a:solidFill>
            <a:srgbClr val="329CD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1216" tIns="45608" rIns="91216" bIns="45608" anchor="ctr"/>
          <a:lstStyle>
            <a:lvl1pPr>
              <a:defRPr sz="2800" b="1">
                <a:solidFill>
                  <a:schemeClr val="folHlink"/>
                </a:solidFill>
                <a:latin typeface="Arial" charset="0"/>
              </a:defRPr>
            </a:lvl1pPr>
            <a:lvl2pPr marL="742950" indent="-285750">
              <a:defRPr sz="2800" b="1">
                <a:solidFill>
                  <a:schemeClr val="folHlink"/>
                </a:solidFill>
                <a:latin typeface="Arial" charset="0"/>
              </a:defRPr>
            </a:lvl2pPr>
            <a:lvl3pPr marL="1143000" indent="-228600">
              <a:defRPr sz="2800" b="1">
                <a:solidFill>
                  <a:schemeClr val="folHlink"/>
                </a:solidFill>
                <a:latin typeface="Arial" charset="0"/>
              </a:defRPr>
            </a:lvl3pPr>
            <a:lvl4pPr marL="1600200" indent="-228600">
              <a:defRPr sz="2800" b="1">
                <a:solidFill>
                  <a:schemeClr val="folHlink"/>
                </a:solidFill>
                <a:latin typeface="Arial" charset="0"/>
              </a:defRPr>
            </a:lvl4pPr>
            <a:lvl5pPr marL="2057400" indent="-228600">
              <a:defRPr sz="2800" b="1">
                <a:solidFill>
                  <a:schemeClr val="folHlink"/>
                </a:solidFill>
                <a:latin typeface="Arial" charset="0"/>
              </a:defRPr>
            </a:lvl5pPr>
            <a:lvl6pPr marL="25146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6pPr>
            <a:lvl7pPr marL="29718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7pPr>
            <a:lvl8pPr marL="34290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8pPr>
            <a:lvl9pPr marL="3886200" indent="-228600" algn="ctr"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9pPr>
          </a:lstStyle>
          <a:p>
            <a:pPr algn="ctr" eaLnBrk="0" fontAlgn="base" hangingPunct="0">
              <a:spcBef>
                <a:spcPct val="0"/>
              </a:spcBef>
              <a:spcAft>
                <a:spcPct val="0"/>
              </a:spcAft>
              <a:buClr>
                <a:srgbClr val="0819F6"/>
              </a:buClr>
              <a:buSzPct val="70000"/>
              <a:buFont typeface="Monotype Sorts" pitchFamily="80" charset="2"/>
              <a:buChar char="n"/>
              <a:defRPr/>
            </a:pPr>
            <a:endParaRPr lang="en-US" altLang="en-US" dirty="0" smtClean="0">
              <a:solidFill>
                <a:srgbClr val="000000"/>
              </a:solidFill>
            </a:endParaRPr>
          </a:p>
        </p:txBody>
      </p:sp>
      <p:sp>
        <p:nvSpPr>
          <p:cNvPr id="1035" name="Rectangle 6"/>
          <p:cNvSpPr>
            <a:spLocks noChangeArrowheads="1"/>
          </p:cNvSpPr>
          <p:nvPr userDrawn="1"/>
        </p:nvSpPr>
        <p:spPr bwMode="auto">
          <a:xfrm>
            <a:off x="214313" y="6429389"/>
            <a:ext cx="569595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57263">
              <a:defRPr sz="2800" b="1">
                <a:solidFill>
                  <a:schemeClr val="folHlink"/>
                </a:solidFill>
                <a:latin typeface="Arial" charset="0"/>
              </a:defRPr>
            </a:lvl1pPr>
            <a:lvl2pPr marL="742950" indent="-285750" defTabSz="957263">
              <a:defRPr sz="2800" b="1">
                <a:solidFill>
                  <a:schemeClr val="folHlink"/>
                </a:solidFill>
                <a:latin typeface="Arial" charset="0"/>
              </a:defRPr>
            </a:lvl2pPr>
            <a:lvl3pPr marL="1143000" indent="-228600" defTabSz="957263">
              <a:defRPr sz="2800" b="1">
                <a:solidFill>
                  <a:schemeClr val="folHlink"/>
                </a:solidFill>
                <a:latin typeface="Arial" charset="0"/>
              </a:defRPr>
            </a:lvl3pPr>
            <a:lvl4pPr marL="1600200" indent="-228600" defTabSz="957263">
              <a:defRPr sz="2800" b="1">
                <a:solidFill>
                  <a:schemeClr val="folHlink"/>
                </a:solidFill>
                <a:latin typeface="Arial" charset="0"/>
              </a:defRPr>
            </a:lvl4pPr>
            <a:lvl5pPr marL="2057400" indent="-228600" defTabSz="957263">
              <a:defRPr sz="2800" b="1">
                <a:solidFill>
                  <a:schemeClr val="folHlink"/>
                </a:solidFill>
                <a:latin typeface="Arial" charset="0"/>
              </a:defRPr>
            </a:lvl5pPr>
            <a:lvl6pPr marL="25146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6pPr>
            <a:lvl7pPr marL="29718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7pPr>
            <a:lvl8pPr marL="34290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8pPr>
            <a:lvl9pPr marL="3886200" indent="-228600" algn="ctr" defTabSz="957263" eaLnBrk="0" fontAlgn="base" hangingPunct="0">
              <a:spcBef>
                <a:spcPct val="0"/>
              </a:spcBef>
              <a:spcAft>
                <a:spcPct val="0"/>
              </a:spcAft>
              <a:buClr>
                <a:srgbClr val="0819F6"/>
              </a:buClr>
              <a:buSzPct val="70000"/>
              <a:buFont typeface="Monotype Sorts" pitchFamily="80" charset="2"/>
              <a:buChar char="n"/>
              <a:defRPr sz="2800" b="1">
                <a:solidFill>
                  <a:schemeClr val="folHlink"/>
                </a:solidFill>
                <a:latin typeface="Arial" charset="0"/>
              </a:defRPr>
            </a:lvl9pPr>
          </a:lstStyle>
          <a:p>
            <a:pPr fontAlgn="base">
              <a:spcBef>
                <a:spcPct val="0"/>
              </a:spcBef>
              <a:spcAft>
                <a:spcPct val="0"/>
              </a:spcAft>
              <a:buClr>
                <a:srgbClr val="0819F6"/>
              </a:buClr>
              <a:buSzPct val="70000"/>
              <a:buFont typeface="Monotype Sorts" pitchFamily="80" charset="2"/>
              <a:buNone/>
              <a:defRPr/>
            </a:pPr>
            <a:r>
              <a:rPr lang="en-GB" altLang="en-US" sz="1100" dirty="0" smtClean="0">
                <a:solidFill>
                  <a:srgbClr val="FFFFFF"/>
                </a:solidFill>
              </a:rPr>
              <a:t>Essential Medicines and Pharmaceutical Policies Unit </a:t>
            </a:r>
          </a:p>
          <a:p>
            <a:pPr fontAlgn="base">
              <a:spcBef>
                <a:spcPct val="0"/>
              </a:spcBef>
              <a:spcAft>
                <a:spcPct val="0"/>
              </a:spcAft>
              <a:buClr>
                <a:srgbClr val="0819F6"/>
              </a:buClr>
              <a:buSzPct val="70000"/>
              <a:buFont typeface="Monotype Sorts" pitchFamily="80" charset="2"/>
              <a:buNone/>
              <a:defRPr/>
            </a:pPr>
            <a:r>
              <a:rPr lang="en-GB" altLang="en-US" sz="1100" b="0" dirty="0" smtClean="0">
                <a:solidFill>
                  <a:srgbClr val="FFFFFF"/>
                </a:solidFill>
              </a:rPr>
              <a:t>May 2014 – Good Governance for Medicines </a:t>
            </a:r>
            <a:fld id="{1087F018-BBCA-4CEE-82F4-F74915102651}" type="slidenum">
              <a:rPr lang="en-GB" altLang="en-US" sz="1100" b="0" smtClean="0">
                <a:solidFill>
                  <a:srgbClr val="FFFFFF"/>
                </a:solidFill>
              </a:rPr>
              <a:pPr fontAlgn="base">
                <a:spcBef>
                  <a:spcPct val="0"/>
                </a:spcBef>
                <a:spcAft>
                  <a:spcPct val="0"/>
                </a:spcAft>
                <a:buClr>
                  <a:srgbClr val="0819F6"/>
                </a:buClr>
                <a:buSzPct val="70000"/>
                <a:buFont typeface="Monotype Sorts" pitchFamily="80" charset="2"/>
                <a:buNone/>
                <a:defRPr/>
              </a:pPr>
              <a:t>‹#›</a:t>
            </a:fld>
            <a:endParaRPr lang="en-GB" altLang="en-US" sz="1100" dirty="0" smtClean="0">
              <a:solidFill>
                <a:srgbClr val="FFFFFF"/>
              </a:solidFill>
            </a:endParaRPr>
          </a:p>
        </p:txBody>
      </p:sp>
      <p:pic>
        <p:nvPicPr>
          <p:cNvPr id="1036" name="Picture 9" descr="who_logo_black.gif"/>
          <p:cNvPicPr>
            <a:picLocks noChangeAspect="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7715250" y="6407150"/>
            <a:ext cx="1143000" cy="450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13101315"/>
      </p:ext>
    </p:extLst>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Lst>
  <p:transition spd="slow">
    <p:push/>
  </p:transition>
  <p:timing>
    <p:tnLst>
      <p:par>
        <p:cTn id="1" dur="indefinite" restart="never" nodeType="tmRoot"/>
      </p:par>
    </p:tnLst>
  </p:timing>
  <p:txStyles>
    <p:titleStyle>
      <a:lvl1pPr algn="l" rtl="0" eaLnBrk="0" fontAlgn="base" hangingPunct="0">
        <a:spcBef>
          <a:spcPct val="0"/>
        </a:spcBef>
        <a:spcAft>
          <a:spcPct val="0"/>
        </a:spcAft>
        <a:defRPr sz="2400" b="1">
          <a:solidFill>
            <a:srgbClr val="CC3300"/>
          </a:solidFill>
          <a:latin typeface="+mj-lt"/>
          <a:ea typeface="+mj-ea"/>
          <a:cs typeface="+mj-cs"/>
        </a:defRPr>
      </a:lvl1pPr>
      <a:lvl2pPr algn="l" rtl="0" eaLnBrk="0" fontAlgn="base" hangingPunct="0">
        <a:spcBef>
          <a:spcPct val="0"/>
        </a:spcBef>
        <a:spcAft>
          <a:spcPct val="0"/>
        </a:spcAft>
        <a:defRPr sz="2400" b="1">
          <a:solidFill>
            <a:srgbClr val="CC3300"/>
          </a:solidFill>
          <a:latin typeface="Verdana" pitchFamily="34" charset="0"/>
        </a:defRPr>
      </a:lvl2pPr>
      <a:lvl3pPr algn="l" rtl="0" eaLnBrk="0" fontAlgn="base" hangingPunct="0">
        <a:spcBef>
          <a:spcPct val="0"/>
        </a:spcBef>
        <a:spcAft>
          <a:spcPct val="0"/>
        </a:spcAft>
        <a:defRPr sz="2400" b="1">
          <a:solidFill>
            <a:srgbClr val="CC3300"/>
          </a:solidFill>
          <a:latin typeface="Verdana" pitchFamily="34" charset="0"/>
        </a:defRPr>
      </a:lvl3pPr>
      <a:lvl4pPr algn="l" rtl="0" eaLnBrk="0" fontAlgn="base" hangingPunct="0">
        <a:spcBef>
          <a:spcPct val="0"/>
        </a:spcBef>
        <a:spcAft>
          <a:spcPct val="0"/>
        </a:spcAft>
        <a:defRPr sz="2400" b="1">
          <a:solidFill>
            <a:srgbClr val="CC3300"/>
          </a:solidFill>
          <a:latin typeface="Verdana" pitchFamily="34" charset="0"/>
        </a:defRPr>
      </a:lvl4pPr>
      <a:lvl5pPr algn="l" rtl="0" eaLnBrk="0" fontAlgn="base" hangingPunct="0">
        <a:spcBef>
          <a:spcPct val="0"/>
        </a:spcBef>
        <a:spcAft>
          <a:spcPct val="0"/>
        </a:spcAft>
        <a:defRPr sz="2400" b="1">
          <a:solidFill>
            <a:srgbClr val="CC3300"/>
          </a:solidFill>
          <a:latin typeface="Verdana" pitchFamily="34" charset="0"/>
        </a:defRPr>
      </a:lvl5pPr>
      <a:lvl6pPr marL="456073" algn="l" rtl="0" eaLnBrk="0" fontAlgn="base" hangingPunct="0">
        <a:spcBef>
          <a:spcPct val="0"/>
        </a:spcBef>
        <a:spcAft>
          <a:spcPct val="0"/>
        </a:spcAft>
        <a:defRPr sz="2400" b="1">
          <a:solidFill>
            <a:srgbClr val="CC3300"/>
          </a:solidFill>
          <a:latin typeface="Verdana" pitchFamily="34" charset="0"/>
        </a:defRPr>
      </a:lvl6pPr>
      <a:lvl7pPr marL="912144" algn="l" rtl="0" eaLnBrk="0" fontAlgn="base" hangingPunct="0">
        <a:spcBef>
          <a:spcPct val="0"/>
        </a:spcBef>
        <a:spcAft>
          <a:spcPct val="0"/>
        </a:spcAft>
        <a:defRPr sz="2400" b="1">
          <a:solidFill>
            <a:srgbClr val="CC3300"/>
          </a:solidFill>
          <a:latin typeface="Verdana" pitchFamily="34" charset="0"/>
        </a:defRPr>
      </a:lvl7pPr>
      <a:lvl8pPr marL="1368217" algn="l" rtl="0" eaLnBrk="0" fontAlgn="base" hangingPunct="0">
        <a:spcBef>
          <a:spcPct val="0"/>
        </a:spcBef>
        <a:spcAft>
          <a:spcPct val="0"/>
        </a:spcAft>
        <a:defRPr sz="2400" b="1">
          <a:solidFill>
            <a:srgbClr val="CC3300"/>
          </a:solidFill>
          <a:latin typeface="Verdana" pitchFamily="34" charset="0"/>
        </a:defRPr>
      </a:lvl8pPr>
      <a:lvl9pPr marL="1824289" algn="l" rtl="0" eaLnBrk="0" fontAlgn="base" hangingPunct="0">
        <a:spcBef>
          <a:spcPct val="0"/>
        </a:spcBef>
        <a:spcAft>
          <a:spcPct val="0"/>
        </a:spcAft>
        <a:defRPr sz="2400" b="1">
          <a:solidFill>
            <a:srgbClr val="CC3300"/>
          </a:solidFill>
          <a:latin typeface="Verdana" pitchFamily="34" charset="0"/>
        </a:defRPr>
      </a:lvl9pPr>
    </p:titleStyle>
    <p:bodyStyle>
      <a:lvl1pPr marL="342052" indent="-342052" algn="l" rtl="0" eaLnBrk="0" fontAlgn="base" hangingPunct="0">
        <a:lnSpc>
          <a:spcPct val="105000"/>
        </a:lnSpc>
        <a:spcBef>
          <a:spcPct val="25000"/>
        </a:spcBef>
        <a:spcAft>
          <a:spcPct val="40000"/>
        </a:spcAft>
        <a:buClr>
          <a:srgbClr val="CC3300"/>
        </a:buClr>
        <a:buFont typeface="Wingdings" pitchFamily="2" charset="2"/>
        <a:buChar char="q"/>
        <a:defRPr sz="3200" b="1">
          <a:solidFill>
            <a:srgbClr val="000066"/>
          </a:solidFill>
          <a:latin typeface="+mn-lt"/>
          <a:ea typeface="+mn-ea"/>
          <a:cs typeface="+mn-cs"/>
        </a:defRPr>
      </a:lvl1pPr>
      <a:lvl2pPr marL="741116" indent="-285050" algn="l" rtl="0" eaLnBrk="0" fontAlgn="base" hangingPunct="0">
        <a:spcBef>
          <a:spcPct val="10000"/>
        </a:spcBef>
        <a:spcAft>
          <a:spcPct val="40000"/>
        </a:spcAft>
        <a:buClr>
          <a:srgbClr val="000066"/>
        </a:buClr>
        <a:buFont typeface="Monotype Sorts" pitchFamily="80" charset="2"/>
        <a:buChar char="ì"/>
        <a:defRPr sz="1600" b="1">
          <a:solidFill>
            <a:srgbClr val="000066"/>
          </a:solidFill>
          <a:latin typeface="+mn-lt"/>
        </a:defRPr>
      </a:lvl2pPr>
      <a:lvl3pPr marL="1140180" indent="-228035" algn="l" rtl="0" eaLnBrk="0" fontAlgn="base" hangingPunct="0">
        <a:spcBef>
          <a:spcPct val="20000"/>
        </a:spcBef>
        <a:spcAft>
          <a:spcPct val="0"/>
        </a:spcAft>
        <a:buClr>
          <a:srgbClr val="CC0000"/>
        </a:buClr>
        <a:buFont typeface="Wingdings" pitchFamily="2" charset="2"/>
        <a:buChar char="§"/>
        <a:defRPr sz="1600">
          <a:solidFill>
            <a:srgbClr val="000066"/>
          </a:solidFill>
          <a:latin typeface="+mn-lt"/>
        </a:defRPr>
      </a:lvl3pPr>
      <a:lvl4pPr marL="1596252" indent="-228035" algn="l" rtl="0" eaLnBrk="0" fontAlgn="base" hangingPunct="0">
        <a:spcBef>
          <a:spcPct val="20000"/>
        </a:spcBef>
        <a:spcAft>
          <a:spcPct val="0"/>
        </a:spcAft>
        <a:buChar char="–"/>
        <a:defRPr sz="2000">
          <a:solidFill>
            <a:schemeClr val="tx1"/>
          </a:solidFill>
          <a:latin typeface="Times New Roman" pitchFamily="18" charset="0"/>
        </a:defRPr>
      </a:lvl4pPr>
      <a:lvl5pPr marL="2052326" indent="-228035" algn="l" rtl="0" eaLnBrk="0" fontAlgn="base" hangingPunct="0">
        <a:spcBef>
          <a:spcPct val="20000"/>
        </a:spcBef>
        <a:spcAft>
          <a:spcPct val="0"/>
        </a:spcAft>
        <a:buChar char="•"/>
        <a:defRPr sz="2000">
          <a:solidFill>
            <a:schemeClr val="tx1"/>
          </a:solidFill>
          <a:latin typeface="Times New Roman" pitchFamily="18" charset="0"/>
        </a:defRPr>
      </a:lvl5pPr>
      <a:lvl6pPr marL="2508396" indent="-228035" algn="l" rtl="0" eaLnBrk="0" fontAlgn="base" hangingPunct="0">
        <a:spcBef>
          <a:spcPct val="20000"/>
        </a:spcBef>
        <a:spcAft>
          <a:spcPct val="0"/>
        </a:spcAft>
        <a:buChar char="•"/>
        <a:defRPr sz="2000">
          <a:solidFill>
            <a:schemeClr val="tx1"/>
          </a:solidFill>
          <a:latin typeface="Times New Roman" pitchFamily="18" charset="0"/>
        </a:defRPr>
      </a:lvl6pPr>
      <a:lvl7pPr marL="2964467" indent="-228035" algn="l" rtl="0" eaLnBrk="0" fontAlgn="base" hangingPunct="0">
        <a:spcBef>
          <a:spcPct val="20000"/>
        </a:spcBef>
        <a:spcAft>
          <a:spcPct val="0"/>
        </a:spcAft>
        <a:buChar char="•"/>
        <a:defRPr sz="2000">
          <a:solidFill>
            <a:schemeClr val="tx1"/>
          </a:solidFill>
          <a:latin typeface="Times New Roman" pitchFamily="18" charset="0"/>
        </a:defRPr>
      </a:lvl7pPr>
      <a:lvl8pPr marL="3420540" indent="-228035" algn="l" rtl="0" eaLnBrk="0" fontAlgn="base" hangingPunct="0">
        <a:spcBef>
          <a:spcPct val="20000"/>
        </a:spcBef>
        <a:spcAft>
          <a:spcPct val="0"/>
        </a:spcAft>
        <a:buChar char="•"/>
        <a:defRPr sz="2000">
          <a:solidFill>
            <a:schemeClr val="tx1"/>
          </a:solidFill>
          <a:latin typeface="Times New Roman" pitchFamily="18" charset="0"/>
        </a:defRPr>
      </a:lvl8pPr>
      <a:lvl9pPr marL="3876612" indent="-228035"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2144" rtl="0" eaLnBrk="1" latinLnBrk="0" hangingPunct="1">
        <a:defRPr sz="1800" kern="1200">
          <a:solidFill>
            <a:schemeClr val="tx1"/>
          </a:solidFill>
          <a:latin typeface="+mn-lt"/>
          <a:ea typeface="+mn-ea"/>
          <a:cs typeface="+mn-cs"/>
        </a:defRPr>
      </a:lvl1pPr>
      <a:lvl2pPr marL="456073" algn="l" defTabSz="912144" rtl="0" eaLnBrk="1" latinLnBrk="0" hangingPunct="1">
        <a:defRPr sz="1800" kern="1200">
          <a:solidFill>
            <a:schemeClr val="tx1"/>
          </a:solidFill>
          <a:latin typeface="+mn-lt"/>
          <a:ea typeface="+mn-ea"/>
          <a:cs typeface="+mn-cs"/>
        </a:defRPr>
      </a:lvl2pPr>
      <a:lvl3pPr marL="912144" algn="l" defTabSz="912144" rtl="0" eaLnBrk="1" latinLnBrk="0" hangingPunct="1">
        <a:defRPr sz="1800" kern="1200">
          <a:solidFill>
            <a:schemeClr val="tx1"/>
          </a:solidFill>
          <a:latin typeface="+mn-lt"/>
          <a:ea typeface="+mn-ea"/>
          <a:cs typeface="+mn-cs"/>
        </a:defRPr>
      </a:lvl3pPr>
      <a:lvl4pPr marL="1368217" algn="l" defTabSz="912144" rtl="0" eaLnBrk="1" latinLnBrk="0" hangingPunct="1">
        <a:defRPr sz="1800" kern="1200">
          <a:solidFill>
            <a:schemeClr val="tx1"/>
          </a:solidFill>
          <a:latin typeface="+mn-lt"/>
          <a:ea typeface="+mn-ea"/>
          <a:cs typeface="+mn-cs"/>
        </a:defRPr>
      </a:lvl4pPr>
      <a:lvl5pPr marL="1824289" algn="l" defTabSz="912144" rtl="0" eaLnBrk="1" latinLnBrk="0" hangingPunct="1">
        <a:defRPr sz="1800" kern="1200">
          <a:solidFill>
            <a:schemeClr val="tx1"/>
          </a:solidFill>
          <a:latin typeface="+mn-lt"/>
          <a:ea typeface="+mn-ea"/>
          <a:cs typeface="+mn-cs"/>
        </a:defRPr>
      </a:lvl5pPr>
      <a:lvl6pPr marL="2280358" algn="l" defTabSz="912144" rtl="0" eaLnBrk="1" latinLnBrk="0" hangingPunct="1">
        <a:defRPr sz="1800" kern="1200">
          <a:solidFill>
            <a:schemeClr val="tx1"/>
          </a:solidFill>
          <a:latin typeface="+mn-lt"/>
          <a:ea typeface="+mn-ea"/>
          <a:cs typeface="+mn-cs"/>
        </a:defRPr>
      </a:lvl6pPr>
      <a:lvl7pPr marL="2736433" algn="l" defTabSz="912144" rtl="0" eaLnBrk="1" latinLnBrk="0" hangingPunct="1">
        <a:defRPr sz="1800" kern="1200">
          <a:solidFill>
            <a:schemeClr val="tx1"/>
          </a:solidFill>
          <a:latin typeface="+mn-lt"/>
          <a:ea typeface="+mn-ea"/>
          <a:cs typeface="+mn-cs"/>
        </a:defRPr>
      </a:lvl7pPr>
      <a:lvl8pPr marL="3192504" algn="l" defTabSz="912144" rtl="0" eaLnBrk="1" latinLnBrk="0" hangingPunct="1">
        <a:defRPr sz="1800" kern="1200">
          <a:solidFill>
            <a:schemeClr val="tx1"/>
          </a:solidFill>
          <a:latin typeface="+mn-lt"/>
          <a:ea typeface="+mn-ea"/>
          <a:cs typeface="+mn-cs"/>
        </a:defRPr>
      </a:lvl8pPr>
      <a:lvl9pPr marL="3648573" algn="l" defTabSz="91214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84296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smtClean="0"/>
              <a:t>Slide Title</a:t>
            </a:r>
          </a:p>
        </p:txBody>
      </p:sp>
      <p:sp>
        <p:nvSpPr>
          <p:cNvPr id="1027" name="Rectangle 4"/>
          <p:cNvSpPr>
            <a:spLocks noGrp="1" noChangeArrowheads="1"/>
          </p:cNvSpPr>
          <p:nvPr>
            <p:ph type="body" idx="1"/>
          </p:nvPr>
        </p:nvSpPr>
        <p:spPr bwMode="auto">
          <a:xfrm>
            <a:off x="292103" y="1206500"/>
            <a:ext cx="8559800" cy="487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9" name="Rectangle 12"/>
          <p:cNvSpPr>
            <a:spLocks noChangeArrowheads="1"/>
          </p:cNvSpPr>
          <p:nvPr/>
        </p:nvSpPr>
        <p:spPr bwMode="auto">
          <a:xfrm>
            <a:off x="0" y="5991228"/>
            <a:ext cx="9144000" cy="866775"/>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51" tIns="39976" rIns="79951" bIns="39976"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sp>
        <p:nvSpPr>
          <p:cNvPr id="1030" name="Rectangle 13"/>
          <p:cNvSpPr>
            <a:spLocks noChangeArrowheads="1"/>
          </p:cNvSpPr>
          <p:nvPr/>
        </p:nvSpPr>
        <p:spPr bwMode="auto">
          <a:xfrm>
            <a:off x="4508500" y="6338888"/>
            <a:ext cx="2292350" cy="23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endParaRPr lang="en-US" altLang="en-US" sz="1200" dirty="0" smtClean="0">
              <a:solidFill>
                <a:srgbClr val="96CCEE"/>
              </a:solidFill>
              <a:latin typeface="Arial Narrow" pitchFamily="34" charset="0"/>
            </a:endParaRPr>
          </a:p>
        </p:txBody>
      </p:sp>
      <p:sp>
        <p:nvSpPr>
          <p:cNvPr id="1031" name="Rectangle 14"/>
          <p:cNvSpPr>
            <a:spLocks noChangeArrowheads="1"/>
          </p:cNvSpPr>
          <p:nvPr/>
        </p:nvSpPr>
        <p:spPr bwMode="auto">
          <a:xfrm>
            <a:off x="8712200" y="6448439"/>
            <a:ext cx="3556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fld id="{2C07C053-988C-4213-936E-04E8982BCB81}" type="slidenum">
              <a:rPr lang="ar-SA" altLang="en-US" sz="1500" smtClean="0">
                <a:solidFill>
                  <a:srgbClr val="72BBE8"/>
                </a:solidFill>
                <a:latin typeface="Arial Narrow" pitchFamily="34" charset="0"/>
              </a:rPr>
              <a:pPr algn="r" eaLnBrk="1" fontAlgn="base" hangingPunct="1">
                <a:spcBef>
                  <a:spcPct val="0"/>
                </a:spcBef>
                <a:spcAft>
                  <a:spcPct val="0"/>
                </a:spcAft>
                <a:defRPr/>
              </a:pPr>
              <a:t>‹#›</a:t>
            </a:fld>
            <a:r>
              <a:rPr lang="en-GB" altLang="en-US" sz="1500" dirty="0" smtClean="0">
                <a:solidFill>
                  <a:srgbClr val="72BBE8"/>
                </a:solidFill>
                <a:latin typeface="Arial Narrow" pitchFamily="34" charset="0"/>
              </a:rPr>
              <a:t> </a:t>
            </a:r>
            <a:r>
              <a:rPr lang="en-US" altLang="en-US" sz="2100" baseline="14000" dirty="0" smtClean="0">
                <a:solidFill>
                  <a:prstClr val="white"/>
                </a:solidFill>
                <a:latin typeface="Arial Narrow" pitchFamily="34" charset="0"/>
              </a:rPr>
              <a:t>|</a:t>
            </a:r>
          </a:p>
        </p:txBody>
      </p:sp>
      <p:pic>
        <p:nvPicPr>
          <p:cNvPr id="2" name="Picture 20" descr="LogoE"/>
          <p:cNvPicPr>
            <a:picLocks noChangeAspect="1" noChangeArrowheads="1"/>
          </p:cNvPicPr>
          <p:nvPr/>
        </p:nvPicPr>
        <p:blipFill>
          <a:blip r:embed="rId17" cstate="print">
            <a:clrChange>
              <a:clrFrom>
                <a:srgbClr val="FFFFFF"/>
              </a:clrFrom>
              <a:clrTo>
                <a:srgbClr val="FFFFFF">
                  <a:alpha val="0"/>
                </a:srgbClr>
              </a:clrTo>
            </a:clrChange>
            <a:lum bright="100000"/>
            <a:extLst>
              <a:ext uri="{28A0092B-C50C-407E-A947-70E740481C1C}">
                <a14:useLocalDpi xmlns:a14="http://schemas.microsoft.com/office/drawing/2010/main" xmlns="" val="0"/>
              </a:ext>
            </a:extLst>
          </a:blip>
          <a:srcRect/>
          <a:stretch>
            <a:fillRect/>
          </a:stretch>
        </p:blipFill>
        <p:spPr bwMode="auto">
          <a:xfrm>
            <a:off x="152400" y="6043615"/>
            <a:ext cx="1885950" cy="760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86" name="Rectangle 18"/>
          <p:cNvSpPr>
            <a:spLocks noGrp="1" noChangeArrowheads="1"/>
          </p:cNvSpPr>
          <p:nvPr>
            <p:ph type="ftr" sz="quarter" idx="3"/>
          </p:nvPr>
        </p:nvSpPr>
        <p:spPr bwMode="auto">
          <a:xfrm>
            <a:off x="2209803" y="6329377"/>
            <a:ext cx="4718050" cy="2889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rtl="0">
              <a:defRPr sz="1200" i="1">
                <a:solidFill>
                  <a:srgbClr val="96CCEE"/>
                </a:solidFill>
                <a:cs typeface="Arial" charset="0"/>
              </a:defRPr>
            </a:lvl1pPr>
          </a:lstStyle>
          <a:p>
            <a:pPr fontAlgn="base">
              <a:spcBef>
                <a:spcPct val="0"/>
              </a:spcBef>
              <a:spcAft>
                <a:spcPct val="0"/>
              </a:spcAft>
              <a:defRPr/>
            </a:pPr>
            <a:endParaRPr lang="en-US" dirty="0">
              <a:latin typeface="Calibri" pitchFamily="34" charset="0"/>
            </a:endParaRPr>
          </a:p>
        </p:txBody>
      </p:sp>
      <p:pic>
        <p:nvPicPr>
          <p:cNvPr id="1033" name="Picture 12"/>
          <p:cNvPicPr>
            <a:picLocks noChangeAspect="1" noChangeArrowheads="1"/>
          </p:cNvPicPr>
          <p:nvPr/>
        </p:nvPicPr>
        <p:blipFill>
          <a:blip r:embed="rId18">
            <a:extLst>
              <a:ext uri="{28A0092B-C50C-407E-A947-70E740481C1C}">
                <a14:useLocalDpi xmlns:a14="http://schemas.microsoft.com/office/drawing/2010/main" xmlns="" val="0"/>
              </a:ext>
            </a:extLst>
          </a:blip>
          <a:srcRect/>
          <a:stretch>
            <a:fillRect/>
          </a:stretch>
        </p:blipFill>
        <p:spPr bwMode="auto">
          <a:xfrm>
            <a:off x="7104063" y="6084902"/>
            <a:ext cx="1693862"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Rectangle 18"/>
          <p:cNvSpPr txBox="1">
            <a:spLocks noChangeArrowheads="1"/>
          </p:cNvSpPr>
          <p:nvPr userDrawn="1"/>
        </p:nvSpPr>
        <p:spPr>
          <a:xfrm>
            <a:off x="2286000" y="6248404"/>
            <a:ext cx="4641850" cy="369888"/>
          </a:xfrm>
          <a:prstGeom prst="rect">
            <a:avLst/>
          </a:prstGeom>
        </p:spPr>
        <p:txBody>
          <a:bodyPr lIns="91216" tIns="45608" rIns="91216" bIns="45608"/>
          <a:lstStyle>
            <a:defPPr>
              <a:defRPr lang="en-US"/>
            </a:defPPr>
            <a:lvl1pPr algn="ctr"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defRPr/>
            </a:pPr>
            <a:r>
              <a:rPr lang="en-US" sz="1200" dirty="0" smtClean="0">
                <a:solidFill>
                  <a:prstClr val="white"/>
                </a:solidFill>
              </a:rPr>
              <a:t>AIIHPC Global Colloquium on Palliative Care,                                           Dublin, Ireland, 14 – 15 Oct 2015</a:t>
            </a:r>
            <a:endParaRPr lang="en-US" sz="1200" dirty="0">
              <a:solidFill>
                <a:prstClr val="white"/>
              </a:solidFill>
            </a:endParaRPr>
          </a:p>
        </p:txBody>
      </p:sp>
    </p:spTree>
    <p:extLst>
      <p:ext uri="{BB962C8B-B14F-4D97-AF65-F5344CB8AC3E}">
        <p14:creationId xmlns:p14="http://schemas.microsoft.com/office/powerpoint/2010/main" xmlns="" val="256165098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Lst>
  <p:transition spd="slow">
    <p:push/>
  </p:transition>
  <p:timing>
    <p:tnLst>
      <p:par>
        <p:cTn id="1" dur="indefinite" restart="never" nodeType="tmRoot"/>
      </p:par>
    </p:tnLst>
  </p:timing>
  <p:txStyles>
    <p:titleStyle>
      <a:lvl1pPr algn="ctr" defTabSz="910560" rtl="0" eaLnBrk="0" fontAlgn="base" hangingPunct="0">
        <a:spcBef>
          <a:spcPct val="0"/>
        </a:spcBef>
        <a:spcAft>
          <a:spcPct val="0"/>
        </a:spcAft>
        <a:defRPr sz="3500" b="1">
          <a:solidFill>
            <a:srgbClr val="000066"/>
          </a:solidFill>
          <a:latin typeface="+mj-lt"/>
          <a:ea typeface="+mj-ea"/>
          <a:cs typeface="+mj-cs"/>
        </a:defRPr>
      </a:lvl1pPr>
      <a:lvl2pPr algn="ctr" defTabSz="910560" rtl="0" eaLnBrk="0" fontAlgn="base" hangingPunct="0">
        <a:spcBef>
          <a:spcPct val="0"/>
        </a:spcBef>
        <a:spcAft>
          <a:spcPct val="0"/>
        </a:spcAft>
        <a:defRPr sz="3500" b="1">
          <a:solidFill>
            <a:srgbClr val="000066"/>
          </a:solidFill>
          <a:latin typeface="Arial" charset="0"/>
          <a:cs typeface="Arial" charset="0"/>
        </a:defRPr>
      </a:lvl2pPr>
      <a:lvl3pPr algn="ctr" defTabSz="910560" rtl="0" eaLnBrk="0" fontAlgn="base" hangingPunct="0">
        <a:spcBef>
          <a:spcPct val="0"/>
        </a:spcBef>
        <a:spcAft>
          <a:spcPct val="0"/>
        </a:spcAft>
        <a:defRPr sz="3500" b="1">
          <a:solidFill>
            <a:srgbClr val="000066"/>
          </a:solidFill>
          <a:latin typeface="Arial" charset="0"/>
          <a:cs typeface="Arial" charset="0"/>
        </a:defRPr>
      </a:lvl3pPr>
      <a:lvl4pPr algn="ctr" defTabSz="910560" rtl="0" eaLnBrk="0" fontAlgn="base" hangingPunct="0">
        <a:spcBef>
          <a:spcPct val="0"/>
        </a:spcBef>
        <a:spcAft>
          <a:spcPct val="0"/>
        </a:spcAft>
        <a:defRPr sz="3500" b="1">
          <a:solidFill>
            <a:srgbClr val="000066"/>
          </a:solidFill>
          <a:latin typeface="Arial" charset="0"/>
          <a:cs typeface="Arial" charset="0"/>
        </a:defRPr>
      </a:lvl4pPr>
      <a:lvl5pPr algn="ctr" defTabSz="910560" rtl="0" eaLnBrk="0" fontAlgn="base" hangingPunct="0">
        <a:spcBef>
          <a:spcPct val="0"/>
        </a:spcBef>
        <a:spcAft>
          <a:spcPct val="0"/>
        </a:spcAft>
        <a:defRPr sz="3500" b="1">
          <a:solidFill>
            <a:srgbClr val="000066"/>
          </a:solidFill>
          <a:latin typeface="Arial" charset="0"/>
          <a:cs typeface="Arial" charset="0"/>
        </a:defRPr>
      </a:lvl5pPr>
      <a:lvl6pPr marL="399744" algn="ctr" defTabSz="911924" rtl="0" eaLnBrk="1" fontAlgn="base" hangingPunct="1">
        <a:spcBef>
          <a:spcPct val="0"/>
        </a:spcBef>
        <a:spcAft>
          <a:spcPct val="0"/>
        </a:spcAft>
        <a:defRPr sz="3500" b="1">
          <a:solidFill>
            <a:srgbClr val="000066"/>
          </a:solidFill>
          <a:latin typeface="Arial" charset="0"/>
          <a:cs typeface="Arial" charset="0"/>
        </a:defRPr>
      </a:lvl6pPr>
      <a:lvl7pPr marL="799486" algn="ctr" defTabSz="911924" rtl="0" eaLnBrk="1" fontAlgn="base" hangingPunct="1">
        <a:spcBef>
          <a:spcPct val="0"/>
        </a:spcBef>
        <a:spcAft>
          <a:spcPct val="0"/>
        </a:spcAft>
        <a:defRPr sz="3500" b="1">
          <a:solidFill>
            <a:srgbClr val="000066"/>
          </a:solidFill>
          <a:latin typeface="Arial" charset="0"/>
          <a:cs typeface="Arial" charset="0"/>
        </a:defRPr>
      </a:lvl7pPr>
      <a:lvl8pPr marL="1199240" algn="ctr" defTabSz="911924" rtl="0" eaLnBrk="1" fontAlgn="base" hangingPunct="1">
        <a:spcBef>
          <a:spcPct val="0"/>
        </a:spcBef>
        <a:spcAft>
          <a:spcPct val="0"/>
        </a:spcAft>
        <a:defRPr sz="3500" b="1">
          <a:solidFill>
            <a:srgbClr val="000066"/>
          </a:solidFill>
          <a:latin typeface="Arial" charset="0"/>
          <a:cs typeface="Arial" charset="0"/>
        </a:defRPr>
      </a:lvl8pPr>
      <a:lvl9pPr marL="1598987" algn="ctr" defTabSz="911924" rtl="0" eaLnBrk="1" fontAlgn="base" hangingPunct="1">
        <a:spcBef>
          <a:spcPct val="0"/>
        </a:spcBef>
        <a:spcAft>
          <a:spcPct val="0"/>
        </a:spcAft>
        <a:defRPr sz="3500" b="1">
          <a:solidFill>
            <a:srgbClr val="000066"/>
          </a:solidFill>
          <a:latin typeface="Arial" charset="0"/>
          <a:cs typeface="Arial" charset="0"/>
        </a:defRPr>
      </a:lvl9pPr>
    </p:titleStyle>
    <p:bodyStyle>
      <a:lvl1pPr marL="340469" indent="-340469" algn="l" defTabSz="910560" rtl="0" eaLnBrk="0" fontAlgn="base" hangingPunct="0">
        <a:spcBef>
          <a:spcPct val="80000"/>
        </a:spcBef>
        <a:spcAft>
          <a:spcPct val="0"/>
        </a:spcAft>
        <a:buClr>
          <a:srgbClr val="1E7FB8"/>
        </a:buClr>
        <a:buFont typeface="Wingdings" pitchFamily="2" charset="2"/>
        <a:buChar char="l"/>
        <a:defRPr sz="2500" b="1">
          <a:solidFill>
            <a:srgbClr val="000066"/>
          </a:solidFill>
          <a:latin typeface="+mn-lt"/>
          <a:ea typeface="+mn-ea"/>
          <a:cs typeface="+mn-cs"/>
        </a:defRPr>
      </a:lvl1pPr>
      <a:lvl2pPr marL="802875" indent="-280292" algn="l" defTabSz="910560"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2616" indent="-269208" algn="l" defTabSz="910560"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9596" indent="-224869" algn="l" defTabSz="910560"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2647" indent="-144105" algn="r" defTabSz="910560" rtl="1" eaLnBrk="0" fontAlgn="base" hangingPunct="0">
        <a:spcBef>
          <a:spcPct val="20000"/>
        </a:spcBef>
        <a:spcAft>
          <a:spcPct val="0"/>
        </a:spcAft>
        <a:buChar char="»"/>
        <a:defRPr sz="2000">
          <a:solidFill>
            <a:srgbClr val="000066"/>
          </a:solidFill>
          <a:latin typeface="+mn-lt"/>
          <a:cs typeface="+mn-cs"/>
        </a:defRPr>
      </a:lvl5pPr>
      <a:lvl6pPr marL="2383216" indent="-144353" algn="r" defTabSz="911924" rtl="1" eaLnBrk="1" fontAlgn="base" hangingPunct="1">
        <a:spcBef>
          <a:spcPct val="20000"/>
        </a:spcBef>
        <a:spcAft>
          <a:spcPct val="0"/>
        </a:spcAft>
        <a:buChar char="»"/>
        <a:defRPr sz="2000">
          <a:solidFill>
            <a:srgbClr val="000066"/>
          </a:solidFill>
          <a:latin typeface="+mn-lt"/>
          <a:cs typeface="+mn-cs"/>
        </a:defRPr>
      </a:lvl6pPr>
      <a:lvl7pPr marL="2782962" indent="-144353" algn="r" defTabSz="911924" rtl="1" eaLnBrk="1" fontAlgn="base" hangingPunct="1">
        <a:spcBef>
          <a:spcPct val="20000"/>
        </a:spcBef>
        <a:spcAft>
          <a:spcPct val="0"/>
        </a:spcAft>
        <a:buChar char="»"/>
        <a:defRPr sz="2000">
          <a:solidFill>
            <a:srgbClr val="000066"/>
          </a:solidFill>
          <a:latin typeface="+mn-lt"/>
          <a:cs typeface="+mn-cs"/>
        </a:defRPr>
      </a:lvl7pPr>
      <a:lvl8pPr marL="3182709" indent="-144353" algn="r" defTabSz="911924" rtl="1" eaLnBrk="1" fontAlgn="base" hangingPunct="1">
        <a:spcBef>
          <a:spcPct val="20000"/>
        </a:spcBef>
        <a:spcAft>
          <a:spcPct val="0"/>
        </a:spcAft>
        <a:buChar char="»"/>
        <a:defRPr sz="2000">
          <a:solidFill>
            <a:srgbClr val="000066"/>
          </a:solidFill>
          <a:latin typeface="+mn-lt"/>
          <a:cs typeface="+mn-cs"/>
        </a:defRPr>
      </a:lvl8pPr>
      <a:lvl9pPr marL="3582459" indent="-144353" algn="r" defTabSz="911924"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799486" rtl="0" eaLnBrk="1" latinLnBrk="0" hangingPunct="1">
        <a:defRPr sz="1600" kern="1200">
          <a:solidFill>
            <a:schemeClr val="tx1"/>
          </a:solidFill>
          <a:latin typeface="+mn-lt"/>
          <a:ea typeface="+mn-ea"/>
          <a:cs typeface="+mn-cs"/>
        </a:defRPr>
      </a:lvl1pPr>
      <a:lvl2pPr marL="399744" algn="l" defTabSz="799486" rtl="0" eaLnBrk="1" latinLnBrk="0" hangingPunct="1">
        <a:defRPr sz="1600" kern="1200">
          <a:solidFill>
            <a:schemeClr val="tx1"/>
          </a:solidFill>
          <a:latin typeface="+mn-lt"/>
          <a:ea typeface="+mn-ea"/>
          <a:cs typeface="+mn-cs"/>
        </a:defRPr>
      </a:lvl2pPr>
      <a:lvl3pPr marL="799486" algn="l" defTabSz="799486" rtl="0" eaLnBrk="1" latinLnBrk="0" hangingPunct="1">
        <a:defRPr sz="1600" kern="1200">
          <a:solidFill>
            <a:schemeClr val="tx1"/>
          </a:solidFill>
          <a:latin typeface="+mn-lt"/>
          <a:ea typeface="+mn-ea"/>
          <a:cs typeface="+mn-cs"/>
        </a:defRPr>
      </a:lvl3pPr>
      <a:lvl4pPr marL="1199240" algn="l" defTabSz="799486" rtl="0" eaLnBrk="1" latinLnBrk="0" hangingPunct="1">
        <a:defRPr sz="1600" kern="1200">
          <a:solidFill>
            <a:schemeClr val="tx1"/>
          </a:solidFill>
          <a:latin typeface="+mn-lt"/>
          <a:ea typeface="+mn-ea"/>
          <a:cs typeface="+mn-cs"/>
        </a:defRPr>
      </a:lvl4pPr>
      <a:lvl5pPr marL="1598987" algn="l" defTabSz="799486" rtl="0" eaLnBrk="1" latinLnBrk="0" hangingPunct="1">
        <a:defRPr sz="1600" kern="1200">
          <a:solidFill>
            <a:schemeClr val="tx1"/>
          </a:solidFill>
          <a:latin typeface="+mn-lt"/>
          <a:ea typeface="+mn-ea"/>
          <a:cs typeface="+mn-cs"/>
        </a:defRPr>
      </a:lvl5pPr>
      <a:lvl6pPr marL="1998736" algn="l" defTabSz="799486" rtl="0" eaLnBrk="1" latinLnBrk="0" hangingPunct="1">
        <a:defRPr sz="1600" kern="1200">
          <a:solidFill>
            <a:schemeClr val="tx1"/>
          </a:solidFill>
          <a:latin typeface="+mn-lt"/>
          <a:ea typeface="+mn-ea"/>
          <a:cs typeface="+mn-cs"/>
        </a:defRPr>
      </a:lvl6pPr>
      <a:lvl7pPr marL="2398483" algn="l" defTabSz="799486" rtl="0" eaLnBrk="1" latinLnBrk="0" hangingPunct="1">
        <a:defRPr sz="1600" kern="1200">
          <a:solidFill>
            <a:schemeClr val="tx1"/>
          </a:solidFill>
          <a:latin typeface="+mn-lt"/>
          <a:ea typeface="+mn-ea"/>
          <a:cs typeface="+mn-cs"/>
        </a:defRPr>
      </a:lvl7pPr>
      <a:lvl8pPr marL="2798229" algn="l" defTabSz="799486" rtl="0" eaLnBrk="1" latinLnBrk="0" hangingPunct="1">
        <a:defRPr sz="1600" kern="1200">
          <a:solidFill>
            <a:schemeClr val="tx1"/>
          </a:solidFill>
          <a:latin typeface="+mn-lt"/>
          <a:ea typeface="+mn-ea"/>
          <a:cs typeface="+mn-cs"/>
        </a:defRPr>
      </a:lvl8pPr>
      <a:lvl9pPr marL="3197976" algn="l" defTabSz="799486"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84296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smtClean="0"/>
              <a:t>Slide Title</a:t>
            </a:r>
          </a:p>
        </p:txBody>
      </p:sp>
      <p:sp>
        <p:nvSpPr>
          <p:cNvPr id="1027" name="Rectangle 4"/>
          <p:cNvSpPr>
            <a:spLocks noGrp="1" noChangeArrowheads="1"/>
          </p:cNvSpPr>
          <p:nvPr>
            <p:ph type="body" idx="1"/>
          </p:nvPr>
        </p:nvSpPr>
        <p:spPr bwMode="auto">
          <a:xfrm>
            <a:off x="292103" y="1206500"/>
            <a:ext cx="8559800" cy="487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9" name="Rectangle 12"/>
          <p:cNvSpPr>
            <a:spLocks noChangeArrowheads="1"/>
          </p:cNvSpPr>
          <p:nvPr/>
        </p:nvSpPr>
        <p:spPr bwMode="auto">
          <a:xfrm>
            <a:off x="0" y="5991228"/>
            <a:ext cx="9144000" cy="866775"/>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51" tIns="39976" rIns="79951" bIns="39976"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sp>
        <p:nvSpPr>
          <p:cNvPr id="1030" name="Rectangle 13"/>
          <p:cNvSpPr>
            <a:spLocks noChangeArrowheads="1"/>
          </p:cNvSpPr>
          <p:nvPr/>
        </p:nvSpPr>
        <p:spPr bwMode="auto">
          <a:xfrm>
            <a:off x="4508500" y="6338888"/>
            <a:ext cx="2292350" cy="23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endParaRPr lang="en-US" altLang="en-US" sz="1200" dirty="0" smtClean="0">
              <a:solidFill>
                <a:srgbClr val="96CCEE"/>
              </a:solidFill>
              <a:latin typeface="Arial Narrow" pitchFamily="34" charset="0"/>
            </a:endParaRPr>
          </a:p>
        </p:txBody>
      </p:sp>
      <p:sp>
        <p:nvSpPr>
          <p:cNvPr id="1031" name="Rectangle 14"/>
          <p:cNvSpPr>
            <a:spLocks noChangeArrowheads="1"/>
          </p:cNvSpPr>
          <p:nvPr/>
        </p:nvSpPr>
        <p:spPr bwMode="auto">
          <a:xfrm>
            <a:off x="8712200" y="6448439"/>
            <a:ext cx="3556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fld id="{2C07C053-988C-4213-936E-04E8982BCB81}" type="slidenum">
              <a:rPr lang="ar-SA" altLang="en-US" sz="1500" smtClean="0">
                <a:solidFill>
                  <a:srgbClr val="72BBE8"/>
                </a:solidFill>
                <a:latin typeface="Arial Narrow" pitchFamily="34" charset="0"/>
              </a:rPr>
              <a:pPr algn="r" eaLnBrk="1" fontAlgn="base" hangingPunct="1">
                <a:spcBef>
                  <a:spcPct val="0"/>
                </a:spcBef>
                <a:spcAft>
                  <a:spcPct val="0"/>
                </a:spcAft>
                <a:defRPr/>
              </a:pPr>
              <a:t>‹#›</a:t>
            </a:fld>
            <a:r>
              <a:rPr lang="en-GB" altLang="en-US" sz="1500" dirty="0" smtClean="0">
                <a:solidFill>
                  <a:srgbClr val="72BBE8"/>
                </a:solidFill>
                <a:latin typeface="Arial Narrow" pitchFamily="34" charset="0"/>
              </a:rPr>
              <a:t> </a:t>
            </a:r>
            <a:r>
              <a:rPr lang="en-US" altLang="en-US" sz="2100" baseline="14000" dirty="0" smtClean="0">
                <a:solidFill>
                  <a:prstClr val="white"/>
                </a:solidFill>
                <a:latin typeface="Arial Narrow" pitchFamily="34" charset="0"/>
              </a:rPr>
              <a:t>|</a:t>
            </a:r>
          </a:p>
        </p:txBody>
      </p:sp>
      <p:pic>
        <p:nvPicPr>
          <p:cNvPr id="2" name="Picture 20" descr="LogoE"/>
          <p:cNvPicPr>
            <a:picLocks noChangeAspect="1" noChangeArrowheads="1"/>
          </p:cNvPicPr>
          <p:nvPr/>
        </p:nvPicPr>
        <p:blipFill>
          <a:blip r:embed="rId17" cstate="print">
            <a:clrChange>
              <a:clrFrom>
                <a:srgbClr val="FFFFFF"/>
              </a:clrFrom>
              <a:clrTo>
                <a:srgbClr val="FFFFFF">
                  <a:alpha val="0"/>
                </a:srgbClr>
              </a:clrTo>
            </a:clrChange>
            <a:lum bright="100000"/>
            <a:extLst>
              <a:ext uri="{28A0092B-C50C-407E-A947-70E740481C1C}">
                <a14:useLocalDpi xmlns:a14="http://schemas.microsoft.com/office/drawing/2010/main" xmlns="" val="0"/>
              </a:ext>
            </a:extLst>
          </a:blip>
          <a:srcRect/>
          <a:stretch>
            <a:fillRect/>
          </a:stretch>
        </p:blipFill>
        <p:spPr bwMode="auto">
          <a:xfrm>
            <a:off x="152400" y="6043615"/>
            <a:ext cx="1885950" cy="760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86" name="Rectangle 18"/>
          <p:cNvSpPr>
            <a:spLocks noGrp="1" noChangeArrowheads="1"/>
          </p:cNvSpPr>
          <p:nvPr>
            <p:ph type="ftr" sz="quarter" idx="3"/>
          </p:nvPr>
        </p:nvSpPr>
        <p:spPr bwMode="auto">
          <a:xfrm>
            <a:off x="2209803" y="6329377"/>
            <a:ext cx="4718050" cy="2889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rtl="0">
              <a:defRPr sz="1200" i="1">
                <a:solidFill>
                  <a:srgbClr val="96CCEE"/>
                </a:solidFill>
                <a:cs typeface="Arial" charset="0"/>
              </a:defRPr>
            </a:lvl1pPr>
          </a:lstStyle>
          <a:p>
            <a:pPr fontAlgn="base">
              <a:spcBef>
                <a:spcPct val="0"/>
              </a:spcBef>
              <a:spcAft>
                <a:spcPct val="0"/>
              </a:spcAft>
              <a:defRPr/>
            </a:pPr>
            <a:endParaRPr lang="en-US" dirty="0">
              <a:latin typeface="Calibri" pitchFamily="34" charset="0"/>
            </a:endParaRPr>
          </a:p>
        </p:txBody>
      </p:sp>
      <p:pic>
        <p:nvPicPr>
          <p:cNvPr id="1033" name="Picture 12"/>
          <p:cNvPicPr>
            <a:picLocks noChangeAspect="1" noChangeArrowheads="1"/>
          </p:cNvPicPr>
          <p:nvPr/>
        </p:nvPicPr>
        <p:blipFill>
          <a:blip r:embed="rId18">
            <a:extLst>
              <a:ext uri="{28A0092B-C50C-407E-A947-70E740481C1C}">
                <a14:useLocalDpi xmlns:a14="http://schemas.microsoft.com/office/drawing/2010/main" xmlns="" val="0"/>
              </a:ext>
            </a:extLst>
          </a:blip>
          <a:srcRect/>
          <a:stretch>
            <a:fillRect/>
          </a:stretch>
        </p:blipFill>
        <p:spPr bwMode="auto">
          <a:xfrm>
            <a:off x="7104063" y="6084902"/>
            <a:ext cx="1693862"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Rectangle 18"/>
          <p:cNvSpPr txBox="1">
            <a:spLocks noChangeArrowheads="1"/>
          </p:cNvSpPr>
          <p:nvPr userDrawn="1"/>
        </p:nvSpPr>
        <p:spPr>
          <a:xfrm>
            <a:off x="2286000" y="6248404"/>
            <a:ext cx="4641850" cy="369888"/>
          </a:xfrm>
          <a:prstGeom prst="rect">
            <a:avLst/>
          </a:prstGeom>
        </p:spPr>
        <p:txBody>
          <a:bodyPr lIns="91216" tIns="45608" rIns="91216" bIns="45608"/>
          <a:lstStyle>
            <a:defPPr>
              <a:defRPr lang="en-US"/>
            </a:defPPr>
            <a:lvl1pPr algn="ctr"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defRPr/>
            </a:pPr>
            <a:r>
              <a:rPr lang="en-US" sz="1200" dirty="0" smtClean="0">
                <a:solidFill>
                  <a:prstClr val="white"/>
                </a:solidFill>
              </a:rPr>
              <a:t>AIIHPC Global Colloquium on Palliative Care,                                           Dublin, Ireland, 14 – 15 Oct 2015</a:t>
            </a:r>
            <a:endParaRPr lang="en-US" sz="1200" dirty="0">
              <a:solidFill>
                <a:prstClr val="white"/>
              </a:solidFill>
            </a:endParaRPr>
          </a:p>
        </p:txBody>
      </p:sp>
    </p:spTree>
    <p:extLst>
      <p:ext uri="{BB962C8B-B14F-4D97-AF65-F5344CB8AC3E}">
        <p14:creationId xmlns:p14="http://schemas.microsoft.com/office/powerpoint/2010/main" xmlns="" val="37109823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Lst>
  <p:transition spd="slow">
    <p:push/>
  </p:transition>
  <p:timing>
    <p:tnLst>
      <p:par>
        <p:cTn id="1" dur="indefinite" restart="never" nodeType="tmRoot"/>
      </p:par>
    </p:tnLst>
  </p:timing>
  <p:txStyles>
    <p:titleStyle>
      <a:lvl1pPr algn="ctr" defTabSz="910560" rtl="0" eaLnBrk="0" fontAlgn="base" hangingPunct="0">
        <a:spcBef>
          <a:spcPct val="0"/>
        </a:spcBef>
        <a:spcAft>
          <a:spcPct val="0"/>
        </a:spcAft>
        <a:defRPr sz="3500" b="1">
          <a:solidFill>
            <a:srgbClr val="000066"/>
          </a:solidFill>
          <a:latin typeface="+mj-lt"/>
          <a:ea typeface="+mj-ea"/>
          <a:cs typeface="+mj-cs"/>
        </a:defRPr>
      </a:lvl1pPr>
      <a:lvl2pPr algn="ctr" defTabSz="910560" rtl="0" eaLnBrk="0" fontAlgn="base" hangingPunct="0">
        <a:spcBef>
          <a:spcPct val="0"/>
        </a:spcBef>
        <a:spcAft>
          <a:spcPct val="0"/>
        </a:spcAft>
        <a:defRPr sz="3500" b="1">
          <a:solidFill>
            <a:srgbClr val="000066"/>
          </a:solidFill>
          <a:latin typeface="Arial" charset="0"/>
          <a:cs typeface="Arial" charset="0"/>
        </a:defRPr>
      </a:lvl2pPr>
      <a:lvl3pPr algn="ctr" defTabSz="910560" rtl="0" eaLnBrk="0" fontAlgn="base" hangingPunct="0">
        <a:spcBef>
          <a:spcPct val="0"/>
        </a:spcBef>
        <a:spcAft>
          <a:spcPct val="0"/>
        </a:spcAft>
        <a:defRPr sz="3500" b="1">
          <a:solidFill>
            <a:srgbClr val="000066"/>
          </a:solidFill>
          <a:latin typeface="Arial" charset="0"/>
          <a:cs typeface="Arial" charset="0"/>
        </a:defRPr>
      </a:lvl3pPr>
      <a:lvl4pPr algn="ctr" defTabSz="910560" rtl="0" eaLnBrk="0" fontAlgn="base" hangingPunct="0">
        <a:spcBef>
          <a:spcPct val="0"/>
        </a:spcBef>
        <a:spcAft>
          <a:spcPct val="0"/>
        </a:spcAft>
        <a:defRPr sz="3500" b="1">
          <a:solidFill>
            <a:srgbClr val="000066"/>
          </a:solidFill>
          <a:latin typeface="Arial" charset="0"/>
          <a:cs typeface="Arial" charset="0"/>
        </a:defRPr>
      </a:lvl4pPr>
      <a:lvl5pPr algn="ctr" defTabSz="910560" rtl="0" eaLnBrk="0" fontAlgn="base" hangingPunct="0">
        <a:spcBef>
          <a:spcPct val="0"/>
        </a:spcBef>
        <a:spcAft>
          <a:spcPct val="0"/>
        </a:spcAft>
        <a:defRPr sz="3500" b="1">
          <a:solidFill>
            <a:srgbClr val="000066"/>
          </a:solidFill>
          <a:latin typeface="Arial" charset="0"/>
          <a:cs typeface="Arial" charset="0"/>
        </a:defRPr>
      </a:lvl5pPr>
      <a:lvl6pPr marL="399744" algn="ctr" defTabSz="911924" rtl="0" eaLnBrk="1" fontAlgn="base" hangingPunct="1">
        <a:spcBef>
          <a:spcPct val="0"/>
        </a:spcBef>
        <a:spcAft>
          <a:spcPct val="0"/>
        </a:spcAft>
        <a:defRPr sz="3500" b="1">
          <a:solidFill>
            <a:srgbClr val="000066"/>
          </a:solidFill>
          <a:latin typeface="Arial" charset="0"/>
          <a:cs typeface="Arial" charset="0"/>
        </a:defRPr>
      </a:lvl6pPr>
      <a:lvl7pPr marL="799486" algn="ctr" defTabSz="911924" rtl="0" eaLnBrk="1" fontAlgn="base" hangingPunct="1">
        <a:spcBef>
          <a:spcPct val="0"/>
        </a:spcBef>
        <a:spcAft>
          <a:spcPct val="0"/>
        </a:spcAft>
        <a:defRPr sz="3500" b="1">
          <a:solidFill>
            <a:srgbClr val="000066"/>
          </a:solidFill>
          <a:latin typeface="Arial" charset="0"/>
          <a:cs typeface="Arial" charset="0"/>
        </a:defRPr>
      </a:lvl7pPr>
      <a:lvl8pPr marL="1199240" algn="ctr" defTabSz="911924" rtl="0" eaLnBrk="1" fontAlgn="base" hangingPunct="1">
        <a:spcBef>
          <a:spcPct val="0"/>
        </a:spcBef>
        <a:spcAft>
          <a:spcPct val="0"/>
        </a:spcAft>
        <a:defRPr sz="3500" b="1">
          <a:solidFill>
            <a:srgbClr val="000066"/>
          </a:solidFill>
          <a:latin typeface="Arial" charset="0"/>
          <a:cs typeface="Arial" charset="0"/>
        </a:defRPr>
      </a:lvl8pPr>
      <a:lvl9pPr marL="1598987" algn="ctr" defTabSz="911924" rtl="0" eaLnBrk="1" fontAlgn="base" hangingPunct="1">
        <a:spcBef>
          <a:spcPct val="0"/>
        </a:spcBef>
        <a:spcAft>
          <a:spcPct val="0"/>
        </a:spcAft>
        <a:defRPr sz="3500" b="1">
          <a:solidFill>
            <a:srgbClr val="000066"/>
          </a:solidFill>
          <a:latin typeface="Arial" charset="0"/>
          <a:cs typeface="Arial" charset="0"/>
        </a:defRPr>
      </a:lvl9pPr>
    </p:titleStyle>
    <p:bodyStyle>
      <a:lvl1pPr marL="340469" indent="-340469" algn="l" defTabSz="910560" rtl="0" eaLnBrk="0" fontAlgn="base" hangingPunct="0">
        <a:spcBef>
          <a:spcPct val="80000"/>
        </a:spcBef>
        <a:spcAft>
          <a:spcPct val="0"/>
        </a:spcAft>
        <a:buClr>
          <a:srgbClr val="1E7FB8"/>
        </a:buClr>
        <a:buFont typeface="Wingdings" pitchFamily="2" charset="2"/>
        <a:buChar char="l"/>
        <a:defRPr sz="2500" b="1">
          <a:solidFill>
            <a:srgbClr val="000066"/>
          </a:solidFill>
          <a:latin typeface="+mn-lt"/>
          <a:ea typeface="+mn-ea"/>
          <a:cs typeface="+mn-cs"/>
        </a:defRPr>
      </a:lvl1pPr>
      <a:lvl2pPr marL="802875" indent="-280292" algn="l" defTabSz="910560"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2616" indent="-269208" algn="l" defTabSz="910560"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9596" indent="-224869" algn="l" defTabSz="910560"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2647" indent="-144105" algn="r" defTabSz="910560" rtl="1" eaLnBrk="0" fontAlgn="base" hangingPunct="0">
        <a:spcBef>
          <a:spcPct val="20000"/>
        </a:spcBef>
        <a:spcAft>
          <a:spcPct val="0"/>
        </a:spcAft>
        <a:buChar char="»"/>
        <a:defRPr sz="2000">
          <a:solidFill>
            <a:srgbClr val="000066"/>
          </a:solidFill>
          <a:latin typeface="+mn-lt"/>
          <a:cs typeface="+mn-cs"/>
        </a:defRPr>
      </a:lvl5pPr>
      <a:lvl6pPr marL="2383216" indent="-144353" algn="r" defTabSz="911924" rtl="1" eaLnBrk="1" fontAlgn="base" hangingPunct="1">
        <a:spcBef>
          <a:spcPct val="20000"/>
        </a:spcBef>
        <a:spcAft>
          <a:spcPct val="0"/>
        </a:spcAft>
        <a:buChar char="»"/>
        <a:defRPr sz="2000">
          <a:solidFill>
            <a:srgbClr val="000066"/>
          </a:solidFill>
          <a:latin typeface="+mn-lt"/>
          <a:cs typeface="+mn-cs"/>
        </a:defRPr>
      </a:lvl6pPr>
      <a:lvl7pPr marL="2782962" indent="-144353" algn="r" defTabSz="911924" rtl="1" eaLnBrk="1" fontAlgn="base" hangingPunct="1">
        <a:spcBef>
          <a:spcPct val="20000"/>
        </a:spcBef>
        <a:spcAft>
          <a:spcPct val="0"/>
        </a:spcAft>
        <a:buChar char="»"/>
        <a:defRPr sz="2000">
          <a:solidFill>
            <a:srgbClr val="000066"/>
          </a:solidFill>
          <a:latin typeface="+mn-lt"/>
          <a:cs typeface="+mn-cs"/>
        </a:defRPr>
      </a:lvl7pPr>
      <a:lvl8pPr marL="3182709" indent="-144353" algn="r" defTabSz="911924" rtl="1" eaLnBrk="1" fontAlgn="base" hangingPunct="1">
        <a:spcBef>
          <a:spcPct val="20000"/>
        </a:spcBef>
        <a:spcAft>
          <a:spcPct val="0"/>
        </a:spcAft>
        <a:buChar char="»"/>
        <a:defRPr sz="2000">
          <a:solidFill>
            <a:srgbClr val="000066"/>
          </a:solidFill>
          <a:latin typeface="+mn-lt"/>
          <a:cs typeface="+mn-cs"/>
        </a:defRPr>
      </a:lvl8pPr>
      <a:lvl9pPr marL="3582459" indent="-144353" algn="r" defTabSz="911924"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799486" rtl="0" eaLnBrk="1" latinLnBrk="0" hangingPunct="1">
        <a:defRPr sz="1600" kern="1200">
          <a:solidFill>
            <a:schemeClr val="tx1"/>
          </a:solidFill>
          <a:latin typeface="+mn-lt"/>
          <a:ea typeface="+mn-ea"/>
          <a:cs typeface="+mn-cs"/>
        </a:defRPr>
      </a:lvl1pPr>
      <a:lvl2pPr marL="399744" algn="l" defTabSz="799486" rtl="0" eaLnBrk="1" latinLnBrk="0" hangingPunct="1">
        <a:defRPr sz="1600" kern="1200">
          <a:solidFill>
            <a:schemeClr val="tx1"/>
          </a:solidFill>
          <a:latin typeface="+mn-lt"/>
          <a:ea typeface="+mn-ea"/>
          <a:cs typeface="+mn-cs"/>
        </a:defRPr>
      </a:lvl2pPr>
      <a:lvl3pPr marL="799486" algn="l" defTabSz="799486" rtl="0" eaLnBrk="1" latinLnBrk="0" hangingPunct="1">
        <a:defRPr sz="1600" kern="1200">
          <a:solidFill>
            <a:schemeClr val="tx1"/>
          </a:solidFill>
          <a:latin typeface="+mn-lt"/>
          <a:ea typeface="+mn-ea"/>
          <a:cs typeface="+mn-cs"/>
        </a:defRPr>
      </a:lvl3pPr>
      <a:lvl4pPr marL="1199240" algn="l" defTabSz="799486" rtl="0" eaLnBrk="1" latinLnBrk="0" hangingPunct="1">
        <a:defRPr sz="1600" kern="1200">
          <a:solidFill>
            <a:schemeClr val="tx1"/>
          </a:solidFill>
          <a:latin typeface="+mn-lt"/>
          <a:ea typeface="+mn-ea"/>
          <a:cs typeface="+mn-cs"/>
        </a:defRPr>
      </a:lvl4pPr>
      <a:lvl5pPr marL="1598987" algn="l" defTabSz="799486" rtl="0" eaLnBrk="1" latinLnBrk="0" hangingPunct="1">
        <a:defRPr sz="1600" kern="1200">
          <a:solidFill>
            <a:schemeClr val="tx1"/>
          </a:solidFill>
          <a:latin typeface="+mn-lt"/>
          <a:ea typeface="+mn-ea"/>
          <a:cs typeface="+mn-cs"/>
        </a:defRPr>
      </a:lvl5pPr>
      <a:lvl6pPr marL="1998736" algn="l" defTabSz="799486" rtl="0" eaLnBrk="1" latinLnBrk="0" hangingPunct="1">
        <a:defRPr sz="1600" kern="1200">
          <a:solidFill>
            <a:schemeClr val="tx1"/>
          </a:solidFill>
          <a:latin typeface="+mn-lt"/>
          <a:ea typeface="+mn-ea"/>
          <a:cs typeface="+mn-cs"/>
        </a:defRPr>
      </a:lvl6pPr>
      <a:lvl7pPr marL="2398483" algn="l" defTabSz="799486" rtl="0" eaLnBrk="1" latinLnBrk="0" hangingPunct="1">
        <a:defRPr sz="1600" kern="1200">
          <a:solidFill>
            <a:schemeClr val="tx1"/>
          </a:solidFill>
          <a:latin typeface="+mn-lt"/>
          <a:ea typeface="+mn-ea"/>
          <a:cs typeface="+mn-cs"/>
        </a:defRPr>
      </a:lvl7pPr>
      <a:lvl8pPr marL="2798229" algn="l" defTabSz="799486" rtl="0" eaLnBrk="1" latinLnBrk="0" hangingPunct="1">
        <a:defRPr sz="1600" kern="1200">
          <a:solidFill>
            <a:schemeClr val="tx1"/>
          </a:solidFill>
          <a:latin typeface="+mn-lt"/>
          <a:ea typeface="+mn-ea"/>
          <a:cs typeface="+mn-cs"/>
        </a:defRPr>
      </a:lvl8pPr>
      <a:lvl9pPr marL="3197976" algn="l" defTabSz="799486"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0" y="0"/>
            <a:ext cx="9144000" cy="84296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smtClean="0"/>
              <a:t>Slide Title</a:t>
            </a:r>
          </a:p>
        </p:txBody>
      </p:sp>
      <p:sp>
        <p:nvSpPr>
          <p:cNvPr id="2051" name="Rectangle 4"/>
          <p:cNvSpPr>
            <a:spLocks noGrp="1" noChangeArrowheads="1"/>
          </p:cNvSpPr>
          <p:nvPr>
            <p:ph type="body" idx="1"/>
          </p:nvPr>
        </p:nvSpPr>
        <p:spPr bwMode="auto">
          <a:xfrm>
            <a:off x="292103" y="1206500"/>
            <a:ext cx="8559800" cy="487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9" name="Rectangle 12"/>
          <p:cNvSpPr>
            <a:spLocks noChangeArrowheads="1"/>
          </p:cNvSpPr>
          <p:nvPr/>
        </p:nvSpPr>
        <p:spPr bwMode="auto">
          <a:xfrm>
            <a:off x="0" y="5991228"/>
            <a:ext cx="9144000" cy="866775"/>
          </a:xfrm>
          <a:prstGeom prst="rect">
            <a:avLst/>
          </a:prstGeom>
          <a:solidFill>
            <a:srgbClr val="1E7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923" tIns="39962" rIns="79923" bIns="39962"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rtl="1" eaLnBrk="1" fontAlgn="base" hangingPunct="1">
              <a:spcBef>
                <a:spcPct val="0"/>
              </a:spcBef>
              <a:spcAft>
                <a:spcPct val="0"/>
              </a:spcAft>
              <a:defRPr/>
            </a:pPr>
            <a:endParaRPr lang="en-US" altLang="en-US" dirty="0" smtClean="0">
              <a:solidFill>
                <a:prstClr val="black"/>
              </a:solidFill>
            </a:endParaRPr>
          </a:p>
        </p:txBody>
      </p:sp>
      <p:sp>
        <p:nvSpPr>
          <p:cNvPr id="1030" name="Rectangle 13"/>
          <p:cNvSpPr>
            <a:spLocks noChangeArrowheads="1"/>
          </p:cNvSpPr>
          <p:nvPr/>
        </p:nvSpPr>
        <p:spPr bwMode="auto">
          <a:xfrm>
            <a:off x="4508500" y="6338888"/>
            <a:ext cx="2292350" cy="23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endParaRPr lang="en-US" altLang="en-US" sz="1200" dirty="0" smtClean="0">
              <a:solidFill>
                <a:srgbClr val="96CCEE"/>
              </a:solidFill>
              <a:latin typeface="Arial Narrow" pitchFamily="34" charset="0"/>
            </a:endParaRPr>
          </a:p>
        </p:txBody>
      </p:sp>
      <p:sp>
        <p:nvSpPr>
          <p:cNvPr id="1031" name="Rectangle 14"/>
          <p:cNvSpPr>
            <a:spLocks noChangeArrowheads="1"/>
          </p:cNvSpPr>
          <p:nvPr/>
        </p:nvSpPr>
        <p:spPr bwMode="auto">
          <a:xfrm>
            <a:off x="8712200" y="6448439"/>
            <a:ext cx="3556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algn="r" eaLnBrk="1" fontAlgn="base" hangingPunct="1">
              <a:spcBef>
                <a:spcPct val="0"/>
              </a:spcBef>
              <a:spcAft>
                <a:spcPct val="0"/>
              </a:spcAft>
              <a:defRPr/>
            </a:pPr>
            <a:fld id="{1761E110-75EC-466E-8551-1231396EC13E}" type="slidenum">
              <a:rPr lang="ar-SA" altLang="en-US" sz="1500" smtClean="0">
                <a:solidFill>
                  <a:srgbClr val="72BBE8"/>
                </a:solidFill>
                <a:latin typeface="Arial Narrow" pitchFamily="34" charset="0"/>
              </a:rPr>
              <a:pPr algn="r" eaLnBrk="1" fontAlgn="base" hangingPunct="1">
                <a:spcBef>
                  <a:spcPct val="0"/>
                </a:spcBef>
                <a:spcAft>
                  <a:spcPct val="0"/>
                </a:spcAft>
                <a:defRPr/>
              </a:pPr>
              <a:t>‹#›</a:t>
            </a:fld>
            <a:r>
              <a:rPr lang="en-GB" altLang="en-US" sz="1500" dirty="0" smtClean="0">
                <a:solidFill>
                  <a:srgbClr val="72BBE8"/>
                </a:solidFill>
                <a:latin typeface="Arial Narrow" pitchFamily="34" charset="0"/>
              </a:rPr>
              <a:t> </a:t>
            </a:r>
            <a:r>
              <a:rPr lang="en-US" altLang="en-US" sz="2100" baseline="14000" dirty="0" smtClean="0">
                <a:solidFill>
                  <a:prstClr val="white"/>
                </a:solidFill>
                <a:latin typeface="Arial Narrow" pitchFamily="34" charset="0"/>
              </a:rPr>
              <a:t>|</a:t>
            </a:r>
          </a:p>
        </p:txBody>
      </p:sp>
      <p:pic>
        <p:nvPicPr>
          <p:cNvPr id="2055" name="Picture 20" descr="LogoE"/>
          <p:cNvPicPr>
            <a:picLocks noChangeAspect="1" noChangeArrowheads="1"/>
          </p:cNvPicPr>
          <p:nvPr/>
        </p:nvPicPr>
        <p:blipFill>
          <a:blip r:embed="rId17" cstate="print">
            <a:clrChange>
              <a:clrFrom>
                <a:srgbClr val="FFFFFF"/>
              </a:clrFrom>
              <a:clrTo>
                <a:srgbClr val="FFFFFF">
                  <a:alpha val="0"/>
                </a:srgbClr>
              </a:clrTo>
            </a:clrChange>
            <a:lum bright="100000"/>
            <a:extLst>
              <a:ext uri="{28A0092B-C50C-407E-A947-70E740481C1C}">
                <a14:useLocalDpi xmlns:a14="http://schemas.microsoft.com/office/drawing/2010/main" xmlns="" val="0"/>
              </a:ext>
            </a:extLst>
          </a:blip>
          <a:srcRect/>
          <a:stretch>
            <a:fillRect/>
          </a:stretch>
        </p:blipFill>
        <p:spPr bwMode="auto">
          <a:xfrm>
            <a:off x="152400" y="6043615"/>
            <a:ext cx="1885950" cy="760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86" name="Rectangle 18"/>
          <p:cNvSpPr>
            <a:spLocks noGrp="1" noChangeArrowheads="1"/>
          </p:cNvSpPr>
          <p:nvPr>
            <p:ph type="ftr" sz="quarter" idx="3"/>
          </p:nvPr>
        </p:nvSpPr>
        <p:spPr bwMode="auto">
          <a:xfrm>
            <a:off x="2209803" y="6329377"/>
            <a:ext cx="4718050" cy="2889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rtl="0">
              <a:defRPr sz="1200" i="1">
                <a:solidFill>
                  <a:srgbClr val="96CCEE"/>
                </a:solidFill>
                <a:cs typeface="Arial" charset="0"/>
              </a:defRPr>
            </a:lvl1pPr>
          </a:lstStyle>
          <a:p>
            <a:pPr fontAlgn="base">
              <a:spcBef>
                <a:spcPct val="0"/>
              </a:spcBef>
              <a:spcAft>
                <a:spcPct val="0"/>
              </a:spcAft>
              <a:defRPr/>
            </a:pPr>
            <a:endParaRPr lang="en-US" dirty="0">
              <a:latin typeface="Calibri" pitchFamily="34" charset="0"/>
            </a:endParaRPr>
          </a:p>
        </p:txBody>
      </p:sp>
      <p:pic>
        <p:nvPicPr>
          <p:cNvPr id="2057" name="Picture 12"/>
          <p:cNvPicPr>
            <a:picLocks noChangeAspect="1" noChangeArrowheads="1"/>
          </p:cNvPicPr>
          <p:nvPr/>
        </p:nvPicPr>
        <p:blipFill>
          <a:blip r:embed="rId18">
            <a:extLst>
              <a:ext uri="{28A0092B-C50C-407E-A947-70E740481C1C}">
                <a14:useLocalDpi xmlns:a14="http://schemas.microsoft.com/office/drawing/2010/main" xmlns="" val="0"/>
              </a:ext>
            </a:extLst>
          </a:blip>
          <a:srcRect/>
          <a:stretch>
            <a:fillRect/>
          </a:stretch>
        </p:blipFill>
        <p:spPr bwMode="auto">
          <a:xfrm>
            <a:off x="7104063" y="6084902"/>
            <a:ext cx="1693862"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Rectangle 18"/>
          <p:cNvSpPr txBox="1">
            <a:spLocks noChangeArrowheads="1"/>
          </p:cNvSpPr>
          <p:nvPr userDrawn="1"/>
        </p:nvSpPr>
        <p:spPr>
          <a:xfrm>
            <a:off x="2286000" y="6248404"/>
            <a:ext cx="4641850" cy="369888"/>
          </a:xfrm>
          <a:prstGeom prst="rect">
            <a:avLst/>
          </a:prstGeom>
        </p:spPr>
        <p:txBody>
          <a:bodyPr lIns="91184" tIns="45592" rIns="91184" bIns="45592"/>
          <a:lstStyle>
            <a:defPPr>
              <a:defRPr lang="en-US"/>
            </a:defPPr>
            <a:lvl1pPr algn="ctr"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defRPr/>
            </a:pPr>
            <a:endParaRPr lang="en-US" sz="1200" dirty="0">
              <a:solidFill>
                <a:prstClr val="white"/>
              </a:solidFill>
            </a:endParaRPr>
          </a:p>
        </p:txBody>
      </p:sp>
    </p:spTree>
    <p:extLst>
      <p:ext uri="{BB962C8B-B14F-4D97-AF65-F5344CB8AC3E}">
        <p14:creationId xmlns:p14="http://schemas.microsoft.com/office/powerpoint/2010/main" xmlns="" val="3929431277"/>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Lst>
  <p:transition spd="slow">
    <p:push/>
  </p:transition>
  <p:timing>
    <p:tnLst>
      <p:par>
        <p:cTn id="1" dur="indefinite" restart="never" nodeType="tmRoot"/>
      </p:par>
    </p:tnLst>
  </p:timing>
  <p:txStyles>
    <p:titleStyle>
      <a:lvl1pPr algn="ctr" defTabSz="908977" rtl="0" eaLnBrk="0" fontAlgn="base" hangingPunct="0">
        <a:spcBef>
          <a:spcPct val="0"/>
        </a:spcBef>
        <a:spcAft>
          <a:spcPct val="0"/>
        </a:spcAft>
        <a:defRPr sz="3500" b="1">
          <a:solidFill>
            <a:srgbClr val="000066"/>
          </a:solidFill>
          <a:latin typeface="+mj-lt"/>
          <a:ea typeface="+mj-ea"/>
          <a:cs typeface="+mj-cs"/>
        </a:defRPr>
      </a:lvl1pPr>
      <a:lvl2pPr algn="ctr" defTabSz="908977" rtl="0" eaLnBrk="0" fontAlgn="base" hangingPunct="0">
        <a:spcBef>
          <a:spcPct val="0"/>
        </a:spcBef>
        <a:spcAft>
          <a:spcPct val="0"/>
        </a:spcAft>
        <a:defRPr sz="3500" b="1">
          <a:solidFill>
            <a:srgbClr val="000066"/>
          </a:solidFill>
          <a:latin typeface="Arial" charset="0"/>
          <a:cs typeface="Arial" charset="0"/>
        </a:defRPr>
      </a:lvl2pPr>
      <a:lvl3pPr algn="ctr" defTabSz="908977" rtl="0" eaLnBrk="0" fontAlgn="base" hangingPunct="0">
        <a:spcBef>
          <a:spcPct val="0"/>
        </a:spcBef>
        <a:spcAft>
          <a:spcPct val="0"/>
        </a:spcAft>
        <a:defRPr sz="3500" b="1">
          <a:solidFill>
            <a:srgbClr val="000066"/>
          </a:solidFill>
          <a:latin typeface="Arial" charset="0"/>
          <a:cs typeface="Arial" charset="0"/>
        </a:defRPr>
      </a:lvl3pPr>
      <a:lvl4pPr algn="ctr" defTabSz="908977" rtl="0" eaLnBrk="0" fontAlgn="base" hangingPunct="0">
        <a:spcBef>
          <a:spcPct val="0"/>
        </a:spcBef>
        <a:spcAft>
          <a:spcPct val="0"/>
        </a:spcAft>
        <a:defRPr sz="3500" b="1">
          <a:solidFill>
            <a:srgbClr val="000066"/>
          </a:solidFill>
          <a:latin typeface="Arial" charset="0"/>
          <a:cs typeface="Arial" charset="0"/>
        </a:defRPr>
      </a:lvl4pPr>
      <a:lvl5pPr algn="ctr" defTabSz="908977" rtl="0" eaLnBrk="0" fontAlgn="base" hangingPunct="0">
        <a:spcBef>
          <a:spcPct val="0"/>
        </a:spcBef>
        <a:spcAft>
          <a:spcPct val="0"/>
        </a:spcAft>
        <a:defRPr sz="3500" b="1">
          <a:solidFill>
            <a:srgbClr val="000066"/>
          </a:solidFill>
          <a:latin typeface="Arial" charset="0"/>
          <a:cs typeface="Arial" charset="0"/>
        </a:defRPr>
      </a:lvl5pPr>
      <a:lvl6pPr marL="399602" algn="ctr" defTabSz="911602" rtl="0" eaLnBrk="1" fontAlgn="base" hangingPunct="1">
        <a:spcBef>
          <a:spcPct val="0"/>
        </a:spcBef>
        <a:spcAft>
          <a:spcPct val="0"/>
        </a:spcAft>
        <a:defRPr sz="3500" b="1">
          <a:solidFill>
            <a:srgbClr val="000066"/>
          </a:solidFill>
          <a:latin typeface="Arial" charset="0"/>
          <a:cs typeface="Arial" charset="0"/>
        </a:defRPr>
      </a:lvl6pPr>
      <a:lvl7pPr marL="799204" algn="ctr" defTabSz="911602" rtl="0" eaLnBrk="1" fontAlgn="base" hangingPunct="1">
        <a:spcBef>
          <a:spcPct val="0"/>
        </a:spcBef>
        <a:spcAft>
          <a:spcPct val="0"/>
        </a:spcAft>
        <a:defRPr sz="3500" b="1">
          <a:solidFill>
            <a:srgbClr val="000066"/>
          </a:solidFill>
          <a:latin typeface="Arial" charset="0"/>
          <a:cs typeface="Arial" charset="0"/>
        </a:defRPr>
      </a:lvl7pPr>
      <a:lvl8pPr marL="1198816" algn="ctr" defTabSz="911602" rtl="0" eaLnBrk="1" fontAlgn="base" hangingPunct="1">
        <a:spcBef>
          <a:spcPct val="0"/>
        </a:spcBef>
        <a:spcAft>
          <a:spcPct val="0"/>
        </a:spcAft>
        <a:defRPr sz="3500" b="1">
          <a:solidFill>
            <a:srgbClr val="000066"/>
          </a:solidFill>
          <a:latin typeface="Arial" charset="0"/>
          <a:cs typeface="Arial" charset="0"/>
        </a:defRPr>
      </a:lvl8pPr>
      <a:lvl9pPr marL="1598422" algn="ctr" defTabSz="911602" rtl="0" eaLnBrk="1" fontAlgn="base" hangingPunct="1">
        <a:spcBef>
          <a:spcPct val="0"/>
        </a:spcBef>
        <a:spcAft>
          <a:spcPct val="0"/>
        </a:spcAft>
        <a:defRPr sz="3500" b="1">
          <a:solidFill>
            <a:srgbClr val="000066"/>
          </a:solidFill>
          <a:latin typeface="Arial" charset="0"/>
          <a:cs typeface="Arial" charset="0"/>
        </a:defRPr>
      </a:lvl9pPr>
    </p:titleStyle>
    <p:bodyStyle>
      <a:lvl1pPr marL="338887" indent="-338887" algn="l" defTabSz="908977" rtl="0" eaLnBrk="0" fontAlgn="base" hangingPunct="0">
        <a:spcBef>
          <a:spcPct val="80000"/>
        </a:spcBef>
        <a:spcAft>
          <a:spcPct val="0"/>
        </a:spcAft>
        <a:buClr>
          <a:srgbClr val="1E7FB8"/>
        </a:buClr>
        <a:buFont typeface="Wingdings" pitchFamily="2" charset="2"/>
        <a:buChar char="l"/>
        <a:defRPr sz="2500" b="1">
          <a:solidFill>
            <a:srgbClr val="000066"/>
          </a:solidFill>
          <a:latin typeface="+mn-lt"/>
          <a:ea typeface="+mn-ea"/>
          <a:cs typeface="+mn-cs"/>
        </a:defRPr>
      </a:lvl1pPr>
      <a:lvl2pPr marL="801288" indent="-278709" algn="l" defTabSz="908977"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1030" indent="-267626"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8010" indent="-223287"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1064" indent="-142524" algn="r" defTabSz="908977" rtl="1" eaLnBrk="0" fontAlgn="base" hangingPunct="0">
        <a:spcBef>
          <a:spcPct val="20000"/>
        </a:spcBef>
        <a:spcAft>
          <a:spcPct val="0"/>
        </a:spcAft>
        <a:buChar char="»"/>
        <a:defRPr sz="2000">
          <a:solidFill>
            <a:srgbClr val="000066"/>
          </a:solidFill>
          <a:latin typeface="+mn-lt"/>
          <a:cs typeface="+mn-cs"/>
        </a:defRPr>
      </a:lvl5pPr>
      <a:lvl6pPr marL="2382374" indent="-144302" algn="r" defTabSz="911602" rtl="1" eaLnBrk="1" fontAlgn="base" hangingPunct="1">
        <a:spcBef>
          <a:spcPct val="20000"/>
        </a:spcBef>
        <a:spcAft>
          <a:spcPct val="0"/>
        </a:spcAft>
        <a:buChar char="»"/>
        <a:defRPr sz="2000">
          <a:solidFill>
            <a:srgbClr val="000066"/>
          </a:solidFill>
          <a:latin typeface="+mn-lt"/>
          <a:cs typeface="+mn-cs"/>
        </a:defRPr>
      </a:lvl6pPr>
      <a:lvl7pPr marL="2781980" indent="-144302" algn="r" defTabSz="911602" rtl="1" eaLnBrk="1" fontAlgn="base" hangingPunct="1">
        <a:spcBef>
          <a:spcPct val="20000"/>
        </a:spcBef>
        <a:spcAft>
          <a:spcPct val="0"/>
        </a:spcAft>
        <a:buChar char="»"/>
        <a:defRPr sz="2000">
          <a:solidFill>
            <a:srgbClr val="000066"/>
          </a:solidFill>
          <a:latin typeface="+mn-lt"/>
          <a:cs typeface="+mn-cs"/>
        </a:defRPr>
      </a:lvl7pPr>
      <a:lvl8pPr marL="3181585" indent="-144302" algn="r" defTabSz="911602" rtl="1" eaLnBrk="1" fontAlgn="base" hangingPunct="1">
        <a:spcBef>
          <a:spcPct val="20000"/>
        </a:spcBef>
        <a:spcAft>
          <a:spcPct val="0"/>
        </a:spcAft>
        <a:buChar char="»"/>
        <a:defRPr sz="2000">
          <a:solidFill>
            <a:srgbClr val="000066"/>
          </a:solidFill>
          <a:latin typeface="+mn-lt"/>
          <a:cs typeface="+mn-cs"/>
        </a:defRPr>
      </a:lvl8pPr>
      <a:lvl9pPr marL="3581195" indent="-144302" algn="r" defTabSz="911602"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799204" rtl="0" eaLnBrk="1" latinLnBrk="0" hangingPunct="1">
        <a:defRPr sz="1600" kern="1200">
          <a:solidFill>
            <a:schemeClr val="tx1"/>
          </a:solidFill>
          <a:latin typeface="+mn-lt"/>
          <a:ea typeface="+mn-ea"/>
          <a:cs typeface="+mn-cs"/>
        </a:defRPr>
      </a:lvl1pPr>
      <a:lvl2pPr marL="399602" algn="l" defTabSz="799204" rtl="0" eaLnBrk="1" latinLnBrk="0" hangingPunct="1">
        <a:defRPr sz="1600" kern="1200">
          <a:solidFill>
            <a:schemeClr val="tx1"/>
          </a:solidFill>
          <a:latin typeface="+mn-lt"/>
          <a:ea typeface="+mn-ea"/>
          <a:cs typeface="+mn-cs"/>
        </a:defRPr>
      </a:lvl2pPr>
      <a:lvl3pPr marL="799204" algn="l" defTabSz="799204" rtl="0" eaLnBrk="1" latinLnBrk="0" hangingPunct="1">
        <a:defRPr sz="1600" kern="1200">
          <a:solidFill>
            <a:schemeClr val="tx1"/>
          </a:solidFill>
          <a:latin typeface="+mn-lt"/>
          <a:ea typeface="+mn-ea"/>
          <a:cs typeface="+mn-cs"/>
        </a:defRPr>
      </a:lvl3pPr>
      <a:lvl4pPr marL="1198816" algn="l" defTabSz="799204" rtl="0" eaLnBrk="1" latinLnBrk="0" hangingPunct="1">
        <a:defRPr sz="1600" kern="1200">
          <a:solidFill>
            <a:schemeClr val="tx1"/>
          </a:solidFill>
          <a:latin typeface="+mn-lt"/>
          <a:ea typeface="+mn-ea"/>
          <a:cs typeface="+mn-cs"/>
        </a:defRPr>
      </a:lvl4pPr>
      <a:lvl5pPr marL="1598422" algn="l" defTabSz="799204" rtl="0" eaLnBrk="1" latinLnBrk="0" hangingPunct="1">
        <a:defRPr sz="1600" kern="1200">
          <a:solidFill>
            <a:schemeClr val="tx1"/>
          </a:solidFill>
          <a:latin typeface="+mn-lt"/>
          <a:ea typeface="+mn-ea"/>
          <a:cs typeface="+mn-cs"/>
        </a:defRPr>
      </a:lvl5pPr>
      <a:lvl6pPr marL="1998030" algn="l" defTabSz="799204" rtl="0" eaLnBrk="1" latinLnBrk="0" hangingPunct="1">
        <a:defRPr sz="1600" kern="1200">
          <a:solidFill>
            <a:schemeClr val="tx1"/>
          </a:solidFill>
          <a:latin typeface="+mn-lt"/>
          <a:ea typeface="+mn-ea"/>
          <a:cs typeface="+mn-cs"/>
        </a:defRPr>
      </a:lvl6pPr>
      <a:lvl7pPr marL="2397637" algn="l" defTabSz="799204" rtl="0" eaLnBrk="1" latinLnBrk="0" hangingPunct="1">
        <a:defRPr sz="1600" kern="1200">
          <a:solidFill>
            <a:schemeClr val="tx1"/>
          </a:solidFill>
          <a:latin typeface="+mn-lt"/>
          <a:ea typeface="+mn-ea"/>
          <a:cs typeface="+mn-cs"/>
        </a:defRPr>
      </a:lvl7pPr>
      <a:lvl8pPr marL="2797241" algn="l" defTabSz="799204" rtl="0" eaLnBrk="1" latinLnBrk="0" hangingPunct="1">
        <a:defRPr sz="1600" kern="1200">
          <a:solidFill>
            <a:schemeClr val="tx1"/>
          </a:solidFill>
          <a:latin typeface="+mn-lt"/>
          <a:ea typeface="+mn-ea"/>
          <a:cs typeface="+mn-cs"/>
        </a:defRPr>
      </a:lvl8pPr>
      <a:lvl9pPr marL="3196848" algn="l" defTabSz="799204" rtl="0" eaLnBrk="1" latinLnBrk="0" hangingPunct="1">
        <a:defRPr sz="1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442539" y="1380815"/>
            <a:ext cx="8291501" cy="4611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174" name="Line 6"/>
          <p:cNvSpPr>
            <a:spLocks noChangeShapeType="1"/>
          </p:cNvSpPr>
          <p:nvPr/>
        </p:nvSpPr>
        <p:spPr bwMode="auto">
          <a:xfrm>
            <a:off x="0" y="1246909"/>
            <a:ext cx="9144000" cy="0"/>
          </a:xfrm>
          <a:prstGeom prst="line">
            <a:avLst/>
          </a:prstGeom>
          <a:noFill/>
          <a:ln w="38100">
            <a:solidFill>
              <a:srgbClr val="1E7FB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28398" dir="1593903" algn="ctr" rotWithShape="0">
                    <a:schemeClr val="bg2"/>
                  </a:outerShdw>
                </a:effectLst>
              </a14:hiddenEffects>
            </a:ext>
          </a:extLst>
        </p:spPr>
        <p:txBody>
          <a:bodyPr lIns="79951" tIns="39976" rIns="79951" bIns="39976"/>
          <a:lstStyle/>
          <a:p>
            <a:pPr rtl="1" fontAlgn="base">
              <a:spcBef>
                <a:spcPct val="0"/>
              </a:spcBef>
              <a:spcAft>
                <a:spcPct val="0"/>
              </a:spcAft>
            </a:pPr>
            <a:endParaRPr lang="en-US" sz="3400" b="1" dirty="0">
              <a:solidFill>
                <a:srgbClr val="000066"/>
              </a:solidFill>
            </a:endParaRPr>
          </a:p>
        </p:txBody>
      </p:sp>
      <p:sp>
        <p:nvSpPr>
          <p:cNvPr id="7180" name="Rectangle 12"/>
          <p:cNvSpPr>
            <a:spLocks noChangeArrowheads="1"/>
          </p:cNvSpPr>
          <p:nvPr/>
        </p:nvSpPr>
        <p:spPr bwMode="auto">
          <a:xfrm>
            <a:off x="1358" y="6015688"/>
            <a:ext cx="9144000" cy="842312"/>
          </a:xfrm>
          <a:prstGeom prst="rect">
            <a:avLst/>
          </a:prstGeom>
          <a:solidFill>
            <a:srgbClr val="1E7FB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9951" tIns="39976" rIns="79951" bIns="39976" anchor="ctr"/>
          <a:lstStyle/>
          <a:p>
            <a:pPr defTabSz="911924" fontAlgn="base">
              <a:spcBef>
                <a:spcPct val="0"/>
              </a:spcBef>
              <a:spcAft>
                <a:spcPct val="0"/>
              </a:spcAft>
              <a:defRPr/>
            </a:pPr>
            <a:r>
              <a:rPr lang="en-US" sz="1100" b="1" dirty="0" smtClean="0">
                <a:solidFill>
                  <a:srgbClr val="FFFFFF"/>
                </a:solidFill>
              </a:rPr>
              <a:t>EMRO INTERCOUNTRY MEETING FOR GGM – PHASE II</a:t>
            </a:r>
          </a:p>
          <a:p>
            <a:pPr defTabSz="911924" fontAlgn="base">
              <a:spcBef>
                <a:spcPct val="0"/>
              </a:spcBef>
              <a:spcAft>
                <a:spcPct val="0"/>
              </a:spcAft>
              <a:defRPr/>
            </a:pPr>
            <a:r>
              <a:rPr lang="en-US" sz="1100" b="1" dirty="0" smtClean="0">
                <a:solidFill>
                  <a:srgbClr val="FFFFFF"/>
                </a:solidFill>
              </a:rPr>
              <a:t>Muscat, Oman, 22-25 September 2014</a:t>
            </a:r>
            <a:endParaRPr lang="en-US" sz="1100" b="1" dirty="0">
              <a:solidFill>
                <a:srgbClr val="FFFFFF"/>
              </a:solidFill>
            </a:endParaRPr>
          </a:p>
        </p:txBody>
      </p:sp>
      <p:sp>
        <p:nvSpPr>
          <p:cNvPr id="7181" name="Rectangle 13"/>
          <p:cNvSpPr>
            <a:spLocks noChangeArrowheads="1"/>
          </p:cNvSpPr>
          <p:nvPr/>
        </p:nvSpPr>
        <p:spPr bwMode="auto">
          <a:xfrm>
            <a:off x="4445444" y="6436844"/>
            <a:ext cx="5073176" cy="2246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defTabSz="911924" fontAlgn="base">
              <a:spcBef>
                <a:spcPct val="0"/>
              </a:spcBef>
              <a:spcAft>
                <a:spcPct val="0"/>
              </a:spcAft>
            </a:pPr>
            <a:fld id="{825AECE5-07EC-4236-A65D-E62D35D00CA4}" type="slidenum">
              <a:rPr lang="en-US" sz="1200" b="1" smtClean="0">
                <a:solidFill>
                  <a:srgbClr val="96CCEE"/>
                </a:solidFill>
                <a:latin typeface="Arial Narrow" pitchFamily="34" charset="0"/>
              </a:rPr>
              <a:pPr defTabSz="911924" fontAlgn="base">
                <a:spcBef>
                  <a:spcPct val="0"/>
                </a:spcBef>
                <a:spcAft>
                  <a:spcPct val="0"/>
                </a:spcAft>
              </a:pPr>
              <a:t>‹#›</a:t>
            </a:fld>
            <a:endParaRPr lang="en-US" sz="1200" dirty="0">
              <a:solidFill>
                <a:srgbClr val="96CCEE"/>
              </a:solidFill>
              <a:latin typeface="Arial Narrow" pitchFamily="34" charset="0"/>
            </a:endParaRPr>
          </a:p>
        </p:txBody>
      </p:sp>
      <p:pic>
        <p:nvPicPr>
          <p:cNvPr id="10" name="Picture 17" descr="WHO-EN-white-H"/>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6431751" y="6040180"/>
            <a:ext cx="2207266" cy="717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0241917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ransition spd="slow">
    <p:push/>
  </p:transition>
  <p:timing>
    <p:tnLst>
      <p:par>
        <p:cTn id="1" dur="indefinite" restart="never" nodeType="tmRoot"/>
      </p:par>
    </p:tnLst>
  </p:timing>
  <p:txStyles>
    <p:titleStyle>
      <a:lvl1pPr algn="ctr" defTabSz="911924" rtl="0" fontAlgn="base">
        <a:spcBef>
          <a:spcPct val="0"/>
        </a:spcBef>
        <a:spcAft>
          <a:spcPct val="0"/>
        </a:spcAft>
        <a:defRPr sz="3500" b="1">
          <a:solidFill>
            <a:srgbClr val="000066"/>
          </a:solidFill>
          <a:latin typeface="+mj-lt"/>
          <a:ea typeface="+mj-ea"/>
          <a:cs typeface="+mj-cs"/>
        </a:defRPr>
      </a:lvl1pPr>
      <a:lvl2pPr algn="ctr" defTabSz="911924" rtl="0" fontAlgn="base">
        <a:spcBef>
          <a:spcPct val="0"/>
        </a:spcBef>
        <a:spcAft>
          <a:spcPct val="0"/>
        </a:spcAft>
        <a:defRPr sz="3500" b="1">
          <a:solidFill>
            <a:srgbClr val="000066"/>
          </a:solidFill>
          <a:latin typeface="Arial" charset="0"/>
          <a:cs typeface="Arial" charset="0"/>
        </a:defRPr>
      </a:lvl2pPr>
      <a:lvl3pPr algn="ctr" defTabSz="911924" rtl="0" fontAlgn="base">
        <a:spcBef>
          <a:spcPct val="0"/>
        </a:spcBef>
        <a:spcAft>
          <a:spcPct val="0"/>
        </a:spcAft>
        <a:defRPr sz="3500" b="1">
          <a:solidFill>
            <a:srgbClr val="000066"/>
          </a:solidFill>
          <a:latin typeface="Arial" charset="0"/>
          <a:cs typeface="Arial" charset="0"/>
        </a:defRPr>
      </a:lvl3pPr>
      <a:lvl4pPr algn="ctr" defTabSz="911924" rtl="0" fontAlgn="base">
        <a:spcBef>
          <a:spcPct val="0"/>
        </a:spcBef>
        <a:spcAft>
          <a:spcPct val="0"/>
        </a:spcAft>
        <a:defRPr sz="3500" b="1">
          <a:solidFill>
            <a:srgbClr val="000066"/>
          </a:solidFill>
          <a:latin typeface="Arial" charset="0"/>
          <a:cs typeface="Arial" charset="0"/>
        </a:defRPr>
      </a:lvl4pPr>
      <a:lvl5pPr algn="ctr" defTabSz="911924" rtl="0" fontAlgn="base">
        <a:spcBef>
          <a:spcPct val="0"/>
        </a:spcBef>
        <a:spcAft>
          <a:spcPct val="0"/>
        </a:spcAft>
        <a:defRPr sz="3500" b="1">
          <a:solidFill>
            <a:srgbClr val="000066"/>
          </a:solidFill>
          <a:latin typeface="Arial" charset="0"/>
          <a:cs typeface="Arial" charset="0"/>
        </a:defRPr>
      </a:lvl5pPr>
      <a:lvl6pPr marL="399744" algn="ctr" defTabSz="911924" rtl="0" fontAlgn="base">
        <a:spcBef>
          <a:spcPct val="0"/>
        </a:spcBef>
        <a:spcAft>
          <a:spcPct val="0"/>
        </a:spcAft>
        <a:defRPr sz="3500" b="1">
          <a:solidFill>
            <a:srgbClr val="000066"/>
          </a:solidFill>
          <a:latin typeface="Arial" charset="0"/>
          <a:cs typeface="Arial" charset="0"/>
        </a:defRPr>
      </a:lvl6pPr>
      <a:lvl7pPr marL="799486" algn="ctr" defTabSz="911924" rtl="0" fontAlgn="base">
        <a:spcBef>
          <a:spcPct val="0"/>
        </a:spcBef>
        <a:spcAft>
          <a:spcPct val="0"/>
        </a:spcAft>
        <a:defRPr sz="3500" b="1">
          <a:solidFill>
            <a:srgbClr val="000066"/>
          </a:solidFill>
          <a:latin typeface="Arial" charset="0"/>
          <a:cs typeface="Arial" charset="0"/>
        </a:defRPr>
      </a:lvl7pPr>
      <a:lvl8pPr marL="1199240" algn="ctr" defTabSz="911924" rtl="0" fontAlgn="base">
        <a:spcBef>
          <a:spcPct val="0"/>
        </a:spcBef>
        <a:spcAft>
          <a:spcPct val="0"/>
        </a:spcAft>
        <a:defRPr sz="3500" b="1">
          <a:solidFill>
            <a:srgbClr val="000066"/>
          </a:solidFill>
          <a:latin typeface="Arial" charset="0"/>
          <a:cs typeface="Arial" charset="0"/>
        </a:defRPr>
      </a:lvl8pPr>
      <a:lvl9pPr marL="1598987" algn="ctr" defTabSz="911924" rtl="0" fontAlgn="base">
        <a:spcBef>
          <a:spcPct val="0"/>
        </a:spcBef>
        <a:spcAft>
          <a:spcPct val="0"/>
        </a:spcAft>
        <a:defRPr sz="3500" b="1">
          <a:solidFill>
            <a:srgbClr val="000066"/>
          </a:solidFill>
          <a:latin typeface="Arial" charset="0"/>
          <a:cs typeface="Arial" charset="0"/>
        </a:defRPr>
      </a:lvl9pPr>
    </p:titleStyle>
    <p:bodyStyle>
      <a:lvl1pPr marL="341448" indent="-341448" algn="l" defTabSz="911924"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3658" indent="-281768" algn="l" defTabSz="911924"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3374" indent="-269272" algn="l" defTabSz="911924"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0060" indent="-226246" algn="l" defTabSz="911924"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3467" indent="-144353" algn="r" defTabSz="911924" rtl="1" fontAlgn="base">
        <a:spcBef>
          <a:spcPct val="20000"/>
        </a:spcBef>
        <a:spcAft>
          <a:spcPct val="0"/>
        </a:spcAft>
        <a:buChar char="»"/>
        <a:defRPr sz="2000">
          <a:solidFill>
            <a:srgbClr val="000066"/>
          </a:solidFill>
          <a:latin typeface="+mn-lt"/>
          <a:cs typeface="+mn-cs"/>
        </a:defRPr>
      </a:lvl5pPr>
      <a:lvl6pPr marL="2383216" indent="-144353" algn="r" defTabSz="911924" rtl="1" fontAlgn="base">
        <a:spcBef>
          <a:spcPct val="20000"/>
        </a:spcBef>
        <a:spcAft>
          <a:spcPct val="0"/>
        </a:spcAft>
        <a:buChar char="»"/>
        <a:defRPr sz="2000">
          <a:solidFill>
            <a:srgbClr val="000066"/>
          </a:solidFill>
          <a:latin typeface="+mn-lt"/>
          <a:cs typeface="+mn-cs"/>
        </a:defRPr>
      </a:lvl6pPr>
      <a:lvl7pPr marL="2782962" indent="-144353" algn="r" defTabSz="911924" rtl="1" fontAlgn="base">
        <a:spcBef>
          <a:spcPct val="20000"/>
        </a:spcBef>
        <a:spcAft>
          <a:spcPct val="0"/>
        </a:spcAft>
        <a:buChar char="»"/>
        <a:defRPr sz="2000">
          <a:solidFill>
            <a:srgbClr val="000066"/>
          </a:solidFill>
          <a:latin typeface="+mn-lt"/>
          <a:cs typeface="+mn-cs"/>
        </a:defRPr>
      </a:lvl7pPr>
      <a:lvl8pPr marL="3182709" indent="-144353" algn="r" defTabSz="911924" rtl="1" fontAlgn="base">
        <a:spcBef>
          <a:spcPct val="20000"/>
        </a:spcBef>
        <a:spcAft>
          <a:spcPct val="0"/>
        </a:spcAft>
        <a:buChar char="»"/>
        <a:defRPr sz="2000">
          <a:solidFill>
            <a:srgbClr val="000066"/>
          </a:solidFill>
          <a:latin typeface="+mn-lt"/>
          <a:cs typeface="+mn-cs"/>
        </a:defRPr>
      </a:lvl8pPr>
      <a:lvl9pPr marL="3582459" indent="-144353" algn="r" defTabSz="911924"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799486" rtl="0" eaLnBrk="1" latinLnBrk="0" hangingPunct="1">
        <a:defRPr sz="1600" kern="1200">
          <a:solidFill>
            <a:schemeClr val="tx1"/>
          </a:solidFill>
          <a:latin typeface="+mn-lt"/>
          <a:ea typeface="+mn-ea"/>
          <a:cs typeface="+mn-cs"/>
        </a:defRPr>
      </a:lvl1pPr>
      <a:lvl2pPr marL="399744" algn="l" defTabSz="799486" rtl="0" eaLnBrk="1" latinLnBrk="0" hangingPunct="1">
        <a:defRPr sz="1600" kern="1200">
          <a:solidFill>
            <a:schemeClr val="tx1"/>
          </a:solidFill>
          <a:latin typeface="+mn-lt"/>
          <a:ea typeface="+mn-ea"/>
          <a:cs typeface="+mn-cs"/>
        </a:defRPr>
      </a:lvl2pPr>
      <a:lvl3pPr marL="799486" algn="l" defTabSz="799486" rtl="0" eaLnBrk="1" latinLnBrk="0" hangingPunct="1">
        <a:defRPr sz="1600" kern="1200">
          <a:solidFill>
            <a:schemeClr val="tx1"/>
          </a:solidFill>
          <a:latin typeface="+mn-lt"/>
          <a:ea typeface="+mn-ea"/>
          <a:cs typeface="+mn-cs"/>
        </a:defRPr>
      </a:lvl3pPr>
      <a:lvl4pPr marL="1199240" algn="l" defTabSz="799486" rtl="0" eaLnBrk="1" latinLnBrk="0" hangingPunct="1">
        <a:defRPr sz="1600" kern="1200">
          <a:solidFill>
            <a:schemeClr val="tx1"/>
          </a:solidFill>
          <a:latin typeface="+mn-lt"/>
          <a:ea typeface="+mn-ea"/>
          <a:cs typeface="+mn-cs"/>
        </a:defRPr>
      </a:lvl4pPr>
      <a:lvl5pPr marL="1598987" algn="l" defTabSz="799486" rtl="0" eaLnBrk="1" latinLnBrk="0" hangingPunct="1">
        <a:defRPr sz="1600" kern="1200">
          <a:solidFill>
            <a:schemeClr val="tx1"/>
          </a:solidFill>
          <a:latin typeface="+mn-lt"/>
          <a:ea typeface="+mn-ea"/>
          <a:cs typeface="+mn-cs"/>
        </a:defRPr>
      </a:lvl5pPr>
      <a:lvl6pPr marL="1998736" algn="l" defTabSz="799486" rtl="0" eaLnBrk="1" latinLnBrk="0" hangingPunct="1">
        <a:defRPr sz="1600" kern="1200">
          <a:solidFill>
            <a:schemeClr val="tx1"/>
          </a:solidFill>
          <a:latin typeface="+mn-lt"/>
          <a:ea typeface="+mn-ea"/>
          <a:cs typeface="+mn-cs"/>
        </a:defRPr>
      </a:lvl6pPr>
      <a:lvl7pPr marL="2398483" algn="l" defTabSz="799486" rtl="0" eaLnBrk="1" latinLnBrk="0" hangingPunct="1">
        <a:defRPr sz="1600" kern="1200">
          <a:solidFill>
            <a:schemeClr val="tx1"/>
          </a:solidFill>
          <a:latin typeface="+mn-lt"/>
          <a:ea typeface="+mn-ea"/>
          <a:cs typeface="+mn-cs"/>
        </a:defRPr>
      </a:lvl7pPr>
      <a:lvl8pPr marL="2798229" algn="l" defTabSz="799486" rtl="0" eaLnBrk="1" latinLnBrk="0" hangingPunct="1">
        <a:defRPr sz="1600" kern="1200">
          <a:solidFill>
            <a:schemeClr val="tx1"/>
          </a:solidFill>
          <a:latin typeface="+mn-lt"/>
          <a:ea typeface="+mn-ea"/>
          <a:cs typeface="+mn-cs"/>
        </a:defRPr>
      </a:lvl8pPr>
      <a:lvl9pPr marL="3197976" algn="l" defTabSz="799486" rtl="0" eaLnBrk="1" latinLnBrk="0" hangingPunct="1">
        <a:defRPr sz="1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0" y="0"/>
            <a:ext cx="9144000" cy="12382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442913" y="1381125"/>
            <a:ext cx="8291512" cy="4611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052" name="Line 6"/>
          <p:cNvSpPr>
            <a:spLocks noChangeShapeType="1"/>
          </p:cNvSpPr>
          <p:nvPr/>
        </p:nvSpPr>
        <p:spPr bwMode="auto">
          <a:xfrm>
            <a:off x="0" y="1246188"/>
            <a:ext cx="9144000" cy="0"/>
          </a:xfrm>
          <a:prstGeom prst="line">
            <a:avLst/>
          </a:prstGeom>
          <a:noFill/>
          <a:ln w="38100">
            <a:solidFill>
              <a:srgbClr val="1E7FB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28398" dir="1593903" algn="ctr" rotWithShape="0">
                    <a:schemeClr val="bg2"/>
                  </a:outerShdw>
                </a:effectLst>
              </a14:hiddenEffects>
            </a:ext>
          </a:extLst>
        </p:spPr>
        <p:txBody>
          <a:bodyPr lIns="79937" tIns="39969" rIns="79937" bIns="39969"/>
          <a:lstStyle/>
          <a:p>
            <a:pPr algn="ctr" eaLnBrk="0" fontAlgn="base" hangingPunct="0">
              <a:spcBef>
                <a:spcPct val="0"/>
              </a:spcBef>
              <a:spcAft>
                <a:spcPct val="0"/>
              </a:spcAft>
              <a:buClr>
                <a:srgbClr val="0819F6"/>
              </a:buClr>
              <a:buSzPct val="70000"/>
              <a:buFont typeface="Monotype Sorts" pitchFamily="80" charset="2"/>
              <a:buChar char="n"/>
            </a:pPr>
            <a:endParaRPr lang="en-US" sz="2800" b="1" dirty="0" smtClean="0">
              <a:solidFill>
                <a:srgbClr val="996600"/>
              </a:solidFill>
            </a:endParaRPr>
          </a:p>
        </p:txBody>
      </p:sp>
      <p:sp>
        <p:nvSpPr>
          <p:cNvPr id="1029" name="Rectangle 12"/>
          <p:cNvSpPr>
            <a:spLocks noChangeArrowheads="1"/>
          </p:cNvSpPr>
          <p:nvPr/>
        </p:nvSpPr>
        <p:spPr bwMode="auto">
          <a:xfrm>
            <a:off x="0" y="6015038"/>
            <a:ext cx="9144000" cy="842962"/>
          </a:xfrm>
          <a:prstGeom prst="rect">
            <a:avLst/>
          </a:prstGeom>
          <a:solidFill>
            <a:srgbClr val="1E7FB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9937" tIns="39969" rIns="79937" bIns="39969" anchor="ct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rtl="1" eaLnBrk="1" fontAlgn="base" hangingPunct="1">
              <a:spcBef>
                <a:spcPct val="0"/>
              </a:spcBef>
              <a:spcAft>
                <a:spcPct val="0"/>
              </a:spcAft>
              <a:defRPr/>
            </a:pPr>
            <a:endParaRPr lang="en-US" altLang="en-US" dirty="0" smtClean="0"/>
          </a:p>
        </p:txBody>
      </p:sp>
      <p:sp>
        <p:nvSpPr>
          <p:cNvPr id="1031" name="Rectangle 14"/>
          <p:cNvSpPr>
            <a:spLocks noChangeArrowheads="1"/>
          </p:cNvSpPr>
          <p:nvPr/>
        </p:nvSpPr>
        <p:spPr bwMode="auto">
          <a:xfrm>
            <a:off x="360363" y="6399227"/>
            <a:ext cx="355600" cy="331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1041400" eaLnBrk="0" hangingPunct="0">
              <a:defRPr sz="3900" b="1">
                <a:solidFill>
                  <a:srgbClr val="000066"/>
                </a:solidFill>
                <a:latin typeface="Arial" charset="0"/>
                <a:cs typeface="Arial" charset="0"/>
              </a:defRPr>
            </a:lvl1pPr>
            <a:lvl2pPr marL="742950" indent="-285750" defTabSz="1041400" eaLnBrk="0" hangingPunct="0">
              <a:defRPr sz="3900" b="1">
                <a:solidFill>
                  <a:srgbClr val="000066"/>
                </a:solidFill>
                <a:latin typeface="Arial" charset="0"/>
                <a:cs typeface="Arial" charset="0"/>
              </a:defRPr>
            </a:lvl2pPr>
            <a:lvl3pPr marL="1143000" indent="-228600" defTabSz="1041400" eaLnBrk="0" hangingPunct="0">
              <a:defRPr sz="3900" b="1">
                <a:solidFill>
                  <a:srgbClr val="000066"/>
                </a:solidFill>
                <a:latin typeface="Arial" charset="0"/>
                <a:cs typeface="Arial" charset="0"/>
              </a:defRPr>
            </a:lvl3pPr>
            <a:lvl4pPr marL="1600200" indent="-228600" defTabSz="1041400" eaLnBrk="0" hangingPunct="0">
              <a:defRPr sz="3900" b="1">
                <a:solidFill>
                  <a:srgbClr val="000066"/>
                </a:solidFill>
                <a:latin typeface="Arial" charset="0"/>
                <a:cs typeface="Arial" charset="0"/>
              </a:defRPr>
            </a:lvl4pPr>
            <a:lvl5pPr marL="2057400" indent="-228600" defTabSz="1041400" eaLnBrk="0" hangingPunct="0">
              <a:defRPr sz="3900" b="1">
                <a:solidFill>
                  <a:srgbClr val="000066"/>
                </a:solidFill>
                <a:latin typeface="Arial" charset="0"/>
                <a:cs typeface="Arial" charset="0"/>
              </a:defRPr>
            </a:lvl5pPr>
            <a:lvl6pPr marL="2514600" indent="-228600" defTabSz="1041400" rtl="1" eaLnBrk="0" fontAlgn="base" hangingPunct="0">
              <a:spcBef>
                <a:spcPct val="0"/>
              </a:spcBef>
              <a:spcAft>
                <a:spcPct val="0"/>
              </a:spcAft>
              <a:defRPr sz="3900" b="1">
                <a:solidFill>
                  <a:srgbClr val="000066"/>
                </a:solidFill>
                <a:latin typeface="Arial" charset="0"/>
                <a:cs typeface="Arial" charset="0"/>
              </a:defRPr>
            </a:lvl6pPr>
            <a:lvl7pPr marL="2971800" indent="-228600" defTabSz="1041400" rtl="1" eaLnBrk="0" fontAlgn="base" hangingPunct="0">
              <a:spcBef>
                <a:spcPct val="0"/>
              </a:spcBef>
              <a:spcAft>
                <a:spcPct val="0"/>
              </a:spcAft>
              <a:defRPr sz="3900" b="1">
                <a:solidFill>
                  <a:srgbClr val="000066"/>
                </a:solidFill>
                <a:latin typeface="Arial" charset="0"/>
                <a:cs typeface="Arial" charset="0"/>
              </a:defRPr>
            </a:lvl7pPr>
            <a:lvl8pPr marL="3429000" indent="-228600" defTabSz="1041400" rtl="1" eaLnBrk="0" fontAlgn="base" hangingPunct="0">
              <a:spcBef>
                <a:spcPct val="0"/>
              </a:spcBef>
              <a:spcAft>
                <a:spcPct val="0"/>
              </a:spcAft>
              <a:defRPr sz="3900" b="1">
                <a:solidFill>
                  <a:srgbClr val="000066"/>
                </a:solidFill>
                <a:latin typeface="Arial" charset="0"/>
                <a:cs typeface="Arial" charset="0"/>
              </a:defRPr>
            </a:lvl8pPr>
            <a:lvl9pPr marL="3886200" indent="-228600" defTabSz="1041400" rtl="1" eaLnBrk="0" fontAlgn="base" hangingPunct="0">
              <a:spcBef>
                <a:spcPct val="0"/>
              </a:spcBef>
              <a:spcAft>
                <a:spcPct val="0"/>
              </a:spcAft>
              <a:defRPr sz="3900" b="1">
                <a:solidFill>
                  <a:srgbClr val="000066"/>
                </a:solidFill>
                <a:latin typeface="Arial" charset="0"/>
                <a:cs typeface="Arial" charset="0"/>
              </a:defRPr>
            </a:lvl9pPr>
          </a:lstStyle>
          <a:p>
            <a:pPr algn="r" eaLnBrk="1" fontAlgn="base" hangingPunct="1">
              <a:spcBef>
                <a:spcPct val="0"/>
              </a:spcBef>
              <a:spcAft>
                <a:spcPct val="0"/>
              </a:spcAft>
              <a:defRPr/>
            </a:pPr>
            <a:fld id="{D87FF45B-80A8-44AD-82F3-F90BA5CAA0E8}" type="slidenum">
              <a:rPr lang="ar-SA" altLang="en-US" sz="1500" smtClean="0">
                <a:solidFill>
                  <a:srgbClr val="72BBE8"/>
                </a:solidFill>
                <a:latin typeface="Arial Narrow" pitchFamily="34" charset="0"/>
              </a:rPr>
              <a:pPr algn="r" eaLnBrk="1" fontAlgn="base" hangingPunct="1">
                <a:spcBef>
                  <a:spcPct val="0"/>
                </a:spcBef>
                <a:spcAft>
                  <a:spcPct val="0"/>
                </a:spcAft>
                <a:defRPr/>
              </a:pPr>
              <a:t>‹#›</a:t>
            </a:fld>
            <a:r>
              <a:rPr lang="en-US" altLang="en-US" sz="1500" dirty="0" smtClean="0">
                <a:solidFill>
                  <a:srgbClr val="72BBE8"/>
                </a:solidFill>
                <a:latin typeface="Arial Narrow" pitchFamily="34" charset="0"/>
              </a:rPr>
              <a:t> </a:t>
            </a:r>
            <a:r>
              <a:rPr lang="en-US" altLang="en-US" sz="2100" baseline="14000" dirty="0" smtClean="0">
                <a:solidFill>
                  <a:srgbClr val="FFFFFF"/>
                </a:solidFill>
                <a:latin typeface="Arial Narrow" pitchFamily="34" charset="0"/>
              </a:rPr>
              <a:t>|</a:t>
            </a:r>
          </a:p>
        </p:txBody>
      </p:sp>
      <p:pic>
        <p:nvPicPr>
          <p:cNvPr id="2056" name="Picture 17" descr="WHO-EN-white-H"/>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6430963" y="6040438"/>
            <a:ext cx="2208212" cy="71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2987701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transition spd="slow">
    <p:push/>
  </p:transition>
  <p:timing>
    <p:tnLst>
      <p:par>
        <p:cTn id="1" dur="indefinite" restart="never" nodeType="tmRoot"/>
      </p:par>
    </p:tnLst>
  </p:timing>
  <p:txStyles>
    <p:titleStyle>
      <a:lvl1pPr algn="ctr" defTabSz="908977" rtl="0" eaLnBrk="0" fontAlgn="base" hangingPunct="0">
        <a:spcBef>
          <a:spcPct val="0"/>
        </a:spcBef>
        <a:spcAft>
          <a:spcPct val="0"/>
        </a:spcAft>
        <a:defRPr sz="3500" b="1">
          <a:solidFill>
            <a:srgbClr val="000066"/>
          </a:solidFill>
          <a:latin typeface="+mj-lt"/>
          <a:ea typeface="+mj-ea"/>
          <a:cs typeface="+mj-cs"/>
        </a:defRPr>
      </a:lvl1pPr>
      <a:lvl2pPr algn="ctr" defTabSz="908977" rtl="0" eaLnBrk="0" fontAlgn="base" hangingPunct="0">
        <a:spcBef>
          <a:spcPct val="0"/>
        </a:spcBef>
        <a:spcAft>
          <a:spcPct val="0"/>
        </a:spcAft>
        <a:defRPr sz="3500" b="1">
          <a:solidFill>
            <a:srgbClr val="000066"/>
          </a:solidFill>
          <a:latin typeface="Arial" charset="0"/>
          <a:cs typeface="Arial" charset="0"/>
        </a:defRPr>
      </a:lvl2pPr>
      <a:lvl3pPr algn="ctr" defTabSz="908977" rtl="0" eaLnBrk="0" fontAlgn="base" hangingPunct="0">
        <a:spcBef>
          <a:spcPct val="0"/>
        </a:spcBef>
        <a:spcAft>
          <a:spcPct val="0"/>
        </a:spcAft>
        <a:defRPr sz="3500" b="1">
          <a:solidFill>
            <a:srgbClr val="000066"/>
          </a:solidFill>
          <a:latin typeface="Arial" charset="0"/>
          <a:cs typeface="Arial" charset="0"/>
        </a:defRPr>
      </a:lvl3pPr>
      <a:lvl4pPr algn="ctr" defTabSz="908977" rtl="0" eaLnBrk="0" fontAlgn="base" hangingPunct="0">
        <a:spcBef>
          <a:spcPct val="0"/>
        </a:spcBef>
        <a:spcAft>
          <a:spcPct val="0"/>
        </a:spcAft>
        <a:defRPr sz="3500" b="1">
          <a:solidFill>
            <a:srgbClr val="000066"/>
          </a:solidFill>
          <a:latin typeface="Arial" charset="0"/>
          <a:cs typeface="Arial" charset="0"/>
        </a:defRPr>
      </a:lvl4pPr>
      <a:lvl5pPr algn="ctr" defTabSz="908977" rtl="0" eaLnBrk="0" fontAlgn="base" hangingPunct="0">
        <a:spcBef>
          <a:spcPct val="0"/>
        </a:spcBef>
        <a:spcAft>
          <a:spcPct val="0"/>
        </a:spcAft>
        <a:defRPr sz="3500" b="1">
          <a:solidFill>
            <a:srgbClr val="000066"/>
          </a:solidFill>
          <a:latin typeface="Arial" charset="0"/>
          <a:cs typeface="Arial" charset="0"/>
        </a:defRPr>
      </a:lvl5pPr>
      <a:lvl6pPr marL="399673" algn="ctr" defTabSz="911763" rtl="0" fontAlgn="base">
        <a:spcBef>
          <a:spcPct val="0"/>
        </a:spcBef>
        <a:spcAft>
          <a:spcPct val="0"/>
        </a:spcAft>
        <a:defRPr sz="3500" b="1">
          <a:solidFill>
            <a:srgbClr val="000066"/>
          </a:solidFill>
          <a:latin typeface="Arial" charset="0"/>
          <a:cs typeface="Arial" charset="0"/>
        </a:defRPr>
      </a:lvl6pPr>
      <a:lvl7pPr marL="799345" algn="ctr" defTabSz="911763" rtl="0" fontAlgn="base">
        <a:spcBef>
          <a:spcPct val="0"/>
        </a:spcBef>
        <a:spcAft>
          <a:spcPct val="0"/>
        </a:spcAft>
        <a:defRPr sz="3500" b="1">
          <a:solidFill>
            <a:srgbClr val="000066"/>
          </a:solidFill>
          <a:latin typeface="Arial" charset="0"/>
          <a:cs typeface="Arial" charset="0"/>
        </a:defRPr>
      </a:lvl7pPr>
      <a:lvl8pPr marL="1199028" algn="ctr" defTabSz="911763" rtl="0" fontAlgn="base">
        <a:spcBef>
          <a:spcPct val="0"/>
        </a:spcBef>
        <a:spcAft>
          <a:spcPct val="0"/>
        </a:spcAft>
        <a:defRPr sz="3500" b="1">
          <a:solidFill>
            <a:srgbClr val="000066"/>
          </a:solidFill>
          <a:latin typeface="Arial" charset="0"/>
          <a:cs typeface="Arial" charset="0"/>
        </a:defRPr>
      </a:lvl8pPr>
      <a:lvl9pPr marL="1598704" algn="ctr" defTabSz="911763" rtl="0" fontAlgn="base">
        <a:spcBef>
          <a:spcPct val="0"/>
        </a:spcBef>
        <a:spcAft>
          <a:spcPct val="0"/>
        </a:spcAft>
        <a:defRPr sz="3500" b="1">
          <a:solidFill>
            <a:srgbClr val="000066"/>
          </a:solidFill>
          <a:latin typeface="Arial" charset="0"/>
          <a:cs typeface="Arial" charset="0"/>
        </a:defRPr>
      </a:lvl9pPr>
    </p:titleStyle>
    <p:bodyStyle>
      <a:lvl1pPr marL="338887" indent="-338887" algn="l" defTabSz="908977"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1288" indent="-280292" algn="l" defTabSz="908977"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1030" indent="-267626"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8010" indent="-223287" algn="l" defTabSz="908977"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1064" indent="-142524" algn="r" defTabSz="908977" rtl="1" eaLnBrk="0" fontAlgn="base" hangingPunct="0">
        <a:spcBef>
          <a:spcPct val="20000"/>
        </a:spcBef>
        <a:spcAft>
          <a:spcPct val="0"/>
        </a:spcAft>
        <a:buChar char="»"/>
        <a:defRPr sz="2000">
          <a:solidFill>
            <a:srgbClr val="000066"/>
          </a:solidFill>
          <a:latin typeface="+mn-lt"/>
          <a:cs typeface="+mn-cs"/>
        </a:defRPr>
      </a:lvl5pPr>
      <a:lvl6pPr marL="2382795" indent="-144327" algn="r" defTabSz="911763" rtl="1" fontAlgn="base">
        <a:spcBef>
          <a:spcPct val="20000"/>
        </a:spcBef>
        <a:spcAft>
          <a:spcPct val="0"/>
        </a:spcAft>
        <a:buChar char="»"/>
        <a:defRPr sz="2000">
          <a:solidFill>
            <a:srgbClr val="000066"/>
          </a:solidFill>
          <a:latin typeface="+mn-lt"/>
          <a:cs typeface="+mn-cs"/>
        </a:defRPr>
      </a:lvl6pPr>
      <a:lvl7pPr marL="2782471" indent="-144327" algn="r" defTabSz="911763" rtl="1" fontAlgn="base">
        <a:spcBef>
          <a:spcPct val="20000"/>
        </a:spcBef>
        <a:spcAft>
          <a:spcPct val="0"/>
        </a:spcAft>
        <a:buChar char="»"/>
        <a:defRPr sz="2000">
          <a:solidFill>
            <a:srgbClr val="000066"/>
          </a:solidFill>
          <a:latin typeface="+mn-lt"/>
          <a:cs typeface="+mn-cs"/>
        </a:defRPr>
      </a:lvl7pPr>
      <a:lvl8pPr marL="3182147" indent="-144327" algn="r" defTabSz="911763" rtl="1" fontAlgn="base">
        <a:spcBef>
          <a:spcPct val="20000"/>
        </a:spcBef>
        <a:spcAft>
          <a:spcPct val="0"/>
        </a:spcAft>
        <a:buChar char="»"/>
        <a:defRPr sz="2000">
          <a:solidFill>
            <a:srgbClr val="000066"/>
          </a:solidFill>
          <a:latin typeface="+mn-lt"/>
          <a:cs typeface="+mn-cs"/>
        </a:defRPr>
      </a:lvl8pPr>
      <a:lvl9pPr marL="3581827" indent="-144327" algn="r" defTabSz="911763"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799345" rtl="0" eaLnBrk="1" latinLnBrk="0" hangingPunct="1">
        <a:defRPr sz="1600" kern="1200">
          <a:solidFill>
            <a:schemeClr val="tx1"/>
          </a:solidFill>
          <a:latin typeface="+mn-lt"/>
          <a:ea typeface="+mn-ea"/>
          <a:cs typeface="+mn-cs"/>
        </a:defRPr>
      </a:lvl1pPr>
      <a:lvl2pPr marL="399673" algn="l" defTabSz="799345" rtl="0" eaLnBrk="1" latinLnBrk="0" hangingPunct="1">
        <a:defRPr sz="1600" kern="1200">
          <a:solidFill>
            <a:schemeClr val="tx1"/>
          </a:solidFill>
          <a:latin typeface="+mn-lt"/>
          <a:ea typeface="+mn-ea"/>
          <a:cs typeface="+mn-cs"/>
        </a:defRPr>
      </a:lvl2pPr>
      <a:lvl3pPr marL="799345" algn="l" defTabSz="799345" rtl="0" eaLnBrk="1" latinLnBrk="0" hangingPunct="1">
        <a:defRPr sz="1600" kern="1200">
          <a:solidFill>
            <a:schemeClr val="tx1"/>
          </a:solidFill>
          <a:latin typeface="+mn-lt"/>
          <a:ea typeface="+mn-ea"/>
          <a:cs typeface="+mn-cs"/>
        </a:defRPr>
      </a:lvl3pPr>
      <a:lvl4pPr marL="1199028" algn="l" defTabSz="799345" rtl="0" eaLnBrk="1" latinLnBrk="0" hangingPunct="1">
        <a:defRPr sz="1600" kern="1200">
          <a:solidFill>
            <a:schemeClr val="tx1"/>
          </a:solidFill>
          <a:latin typeface="+mn-lt"/>
          <a:ea typeface="+mn-ea"/>
          <a:cs typeface="+mn-cs"/>
        </a:defRPr>
      </a:lvl4pPr>
      <a:lvl5pPr marL="1598704" algn="l" defTabSz="799345" rtl="0" eaLnBrk="1" latinLnBrk="0" hangingPunct="1">
        <a:defRPr sz="1600" kern="1200">
          <a:solidFill>
            <a:schemeClr val="tx1"/>
          </a:solidFill>
          <a:latin typeface="+mn-lt"/>
          <a:ea typeface="+mn-ea"/>
          <a:cs typeface="+mn-cs"/>
        </a:defRPr>
      </a:lvl5pPr>
      <a:lvl6pPr marL="1998383" algn="l" defTabSz="799345" rtl="0" eaLnBrk="1" latinLnBrk="0" hangingPunct="1">
        <a:defRPr sz="1600" kern="1200">
          <a:solidFill>
            <a:schemeClr val="tx1"/>
          </a:solidFill>
          <a:latin typeface="+mn-lt"/>
          <a:ea typeface="+mn-ea"/>
          <a:cs typeface="+mn-cs"/>
        </a:defRPr>
      </a:lvl6pPr>
      <a:lvl7pPr marL="2398060" algn="l" defTabSz="799345" rtl="0" eaLnBrk="1" latinLnBrk="0" hangingPunct="1">
        <a:defRPr sz="1600" kern="1200">
          <a:solidFill>
            <a:schemeClr val="tx1"/>
          </a:solidFill>
          <a:latin typeface="+mn-lt"/>
          <a:ea typeface="+mn-ea"/>
          <a:cs typeface="+mn-cs"/>
        </a:defRPr>
      </a:lvl7pPr>
      <a:lvl8pPr marL="2797735" algn="l" defTabSz="799345" rtl="0" eaLnBrk="1" latinLnBrk="0" hangingPunct="1">
        <a:defRPr sz="1600" kern="1200">
          <a:solidFill>
            <a:schemeClr val="tx1"/>
          </a:solidFill>
          <a:latin typeface="+mn-lt"/>
          <a:ea typeface="+mn-ea"/>
          <a:cs typeface="+mn-cs"/>
        </a:defRPr>
      </a:lvl8pPr>
      <a:lvl9pPr marL="3197412" algn="l" defTabSz="799345" rtl="0" eaLnBrk="1" latinLnBrk="0" hangingPunct="1">
        <a:defRPr sz="16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442539" y="1380815"/>
            <a:ext cx="8291501" cy="4611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174" name="Line 6"/>
          <p:cNvSpPr>
            <a:spLocks noChangeShapeType="1"/>
          </p:cNvSpPr>
          <p:nvPr/>
        </p:nvSpPr>
        <p:spPr bwMode="auto">
          <a:xfrm>
            <a:off x="0" y="1246909"/>
            <a:ext cx="9144000" cy="0"/>
          </a:xfrm>
          <a:prstGeom prst="line">
            <a:avLst/>
          </a:prstGeom>
          <a:noFill/>
          <a:ln w="38100">
            <a:solidFill>
              <a:srgbClr val="1E7FB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28398" dir="1593903" algn="ctr" rotWithShape="0">
                    <a:schemeClr val="bg2"/>
                  </a:outerShdw>
                </a:effectLst>
              </a14:hiddenEffects>
            </a:ext>
          </a:extLst>
        </p:spPr>
        <p:txBody>
          <a:bodyPr lIns="79979" tIns="39990" rIns="79979" bIns="39990"/>
          <a:lstStyle/>
          <a:p>
            <a:pPr defTabSz="912466" rtl="1" fontAlgn="base">
              <a:spcBef>
                <a:spcPct val="0"/>
              </a:spcBef>
              <a:spcAft>
                <a:spcPct val="0"/>
              </a:spcAft>
            </a:pPr>
            <a:endParaRPr lang="en-US" sz="3400" b="1" dirty="0">
              <a:solidFill>
                <a:srgbClr val="000066"/>
              </a:solidFill>
            </a:endParaRPr>
          </a:p>
        </p:txBody>
      </p:sp>
      <p:sp>
        <p:nvSpPr>
          <p:cNvPr id="7180" name="Rectangle 12"/>
          <p:cNvSpPr>
            <a:spLocks noChangeArrowheads="1"/>
          </p:cNvSpPr>
          <p:nvPr/>
        </p:nvSpPr>
        <p:spPr bwMode="auto">
          <a:xfrm>
            <a:off x="1358" y="6015688"/>
            <a:ext cx="9144000" cy="842312"/>
          </a:xfrm>
          <a:prstGeom prst="rect">
            <a:avLst/>
          </a:prstGeom>
          <a:solidFill>
            <a:srgbClr val="1E7FB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9979" tIns="39990" rIns="79979" bIns="39990" anchor="ctr"/>
          <a:lstStyle/>
          <a:p>
            <a:pPr defTabSz="912246" fontAlgn="base">
              <a:spcBef>
                <a:spcPct val="0"/>
              </a:spcBef>
              <a:spcAft>
                <a:spcPct val="0"/>
              </a:spcAft>
              <a:defRPr/>
            </a:pPr>
            <a:r>
              <a:rPr lang="en-US" sz="1100" b="1" dirty="0" smtClean="0">
                <a:solidFill>
                  <a:srgbClr val="FFFFFF"/>
                </a:solidFill>
              </a:rPr>
              <a:t>EMRO INTERCOUNTRY MEETING FOR GGM – PHASE I</a:t>
            </a:r>
          </a:p>
          <a:p>
            <a:pPr defTabSz="912246" fontAlgn="base">
              <a:spcBef>
                <a:spcPct val="0"/>
              </a:spcBef>
              <a:spcAft>
                <a:spcPct val="0"/>
              </a:spcAft>
              <a:defRPr/>
            </a:pPr>
            <a:r>
              <a:rPr lang="en-US" sz="1100" b="1" dirty="0" smtClean="0">
                <a:solidFill>
                  <a:srgbClr val="FFFFFF"/>
                </a:solidFill>
              </a:rPr>
              <a:t>Amman, Jordan, August 2015</a:t>
            </a:r>
            <a:endParaRPr lang="en-US" sz="1100" b="1" dirty="0">
              <a:solidFill>
                <a:srgbClr val="FFFFFF"/>
              </a:solidFill>
            </a:endParaRPr>
          </a:p>
        </p:txBody>
      </p:sp>
      <p:sp>
        <p:nvSpPr>
          <p:cNvPr id="7181" name="Rectangle 13"/>
          <p:cNvSpPr>
            <a:spLocks noChangeArrowheads="1"/>
          </p:cNvSpPr>
          <p:nvPr/>
        </p:nvSpPr>
        <p:spPr bwMode="auto">
          <a:xfrm>
            <a:off x="4445444" y="6436844"/>
            <a:ext cx="5073176" cy="2246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defTabSz="912246" fontAlgn="base">
              <a:spcBef>
                <a:spcPct val="0"/>
              </a:spcBef>
              <a:spcAft>
                <a:spcPct val="0"/>
              </a:spcAft>
            </a:pPr>
            <a:fld id="{825AECE5-07EC-4236-A65D-E62D35D00CA4}" type="slidenum">
              <a:rPr lang="en-US" sz="1200" b="1" smtClean="0">
                <a:solidFill>
                  <a:srgbClr val="96CCEE"/>
                </a:solidFill>
                <a:latin typeface="Arial Narrow" pitchFamily="34" charset="0"/>
              </a:rPr>
              <a:pPr defTabSz="912246" fontAlgn="base">
                <a:spcBef>
                  <a:spcPct val="0"/>
                </a:spcBef>
                <a:spcAft>
                  <a:spcPct val="0"/>
                </a:spcAft>
              </a:pPr>
              <a:t>‹#›</a:t>
            </a:fld>
            <a:endParaRPr lang="en-US" sz="1200" dirty="0">
              <a:solidFill>
                <a:srgbClr val="96CCEE"/>
              </a:solidFill>
              <a:latin typeface="Arial Narrow" pitchFamily="34" charset="0"/>
            </a:endParaRPr>
          </a:p>
        </p:txBody>
      </p:sp>
      <p:pic>
        <p:nvPicPr>
          <p:cNvPr id="10" name="Picture 17" descr="WHO-EN-white-H"/>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6431751" y="6040178"/>
            <a:ext cx="2207266" cy="717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45051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ransition spd="slow">
    <p:push/>
  </p:transition>
  <p:timing>
    <p:tnLst>
      <p:par>
        <p:cTn id="1" dur="indefinite" restart="never" nodeType="tmRoot"/>
      </p:par>
    </p:tnLst>
  </p:timing>
  <p:txStyles>
    <p:titleStyle>
      <a:lvl1pPr algn="ctr" defTabSz="912246" rtl="0" fontAlgn="base">
        <a:spcBef>
          <a:spcPct val="0"/>
        </a:spcBef>
        <a:spcAft>
          <a:spcPct val="0"/>
        </a:spcAft>
        <a:defRPr sz="3500" b="1">
          <a:solidFill>
            <a:srgbClr val="000066"/>
          </a:solidFill>
          <a:latin typeface="+mj-lt"/>
          <a:ea typeface="+mj-ea"/>
          <a:cs typeface="+mj-cs"/>
        </a:defRPr>
      </a:lvl1pPr>
      <a:lvl2pPr algn="ctr" defTabSz="912246" rtl="0" fontAlgn="base">
        <a:spcBef>
          <a:spcPct val="0"/>
        </a:spcBef>
        <a:spcAft>
          <a:spcPct val="0"/>
        </a:spcAft>
        <a:defRPr sz="3500" b="1">
          <a:solidFill>
            <a:srgbClr val="000066"/>
          </a:solidFill>
          <a:latin typeface="Arial" charset="0"/>
          <a:cs typeface="Arial" charset="0"/>
        </a:defRPr>
      </a:lvl2pPr>
      <a:lvl3pPr algn="ctr" defTabSz="912246" rtl="0" fontAlgn="base">
        <a:spcBef>
          <a:spcPct val="0"/>
        </a:spcBef>
        <a:spcAft>
          <a:spcPct val="0"/>
        </a:spcAft>
        <a:defRPr sz="3500" b="1">
          <a:solidFill>
            <a:srgbClr val="000066"/>
          </a:solidFill>
          <a:latin typeface="Arial" charset="0"/>
          <a:cs typeface="Arial" charset="0"/>
        </a:defRPr>
      </a:lvl3pPr>
      <a:lvl4pPr algn="ctr" defTabSz="912246" rtl="0" fontAlgn="base">
        <a:spcBef>
          <a:spcPct val="0"/>
        </a:spcBef>
        <a:spcAft>
          <a:spcPct val="0"/>
        </a:spcAft>
        <a:defRPr sz="3500" b="1">
          <a:solidFill>
            <a:srgbClr val="000066"/>
          </a:solidFill>
          <a:latin typeface="Arial" charset="0"/>
          <a:cs typeface="Arial" charset="0"/>
        </a:defRPr>
      </a:lvl4pPr>
      <a:lvl5pPr algn="ctr" defTabSz="912246" rtl="0" fontAlgn="base">
        <a:spcBef>
          <a:spcPct val="0"/>
        </a:spcBef>
        <a:spcAft>
          <a:spcPct val="0"/>
        </a:spcAft>
        <a:defRPr sz="3500" b="1">
          <a:solidFill>
            <a:srgbClr val="000066"/>
          </a:solidFill>
          <a:latin typeface="Arial" charset="0"/>
          <a:cs typeface="Arial" charset="0"/>
        </a:defRPr>
      </a:lvl5pPr>
      <a:lvl6pPr marL="399886" algn="ctr" defTabSz="912246" rtl="0" fontAlgn="base">
        <a:spcBef>
          <a:spcPct val="0"/>
        </a:spcBef>
        <a:spcAft>
          <a:spcPct val="0"/>
        </a:spcAft>
        <a:defRPr sz="3500" b="1">
          <a:solidFill>
            <a:srgbClr val="000066"/>
          </a:solidFill>
          <a:latin typeface="Arial" charset="0"/>
          <a:cs typeface="Arial" charset="0"/>
        </a:defRPr>
      </a:lvl6pPr>
      <a:lvl7pPr marL="799769" algn="ctr" defTabSz="912246" rtl="0" fontAlgn="base">
        <a:spcBef>
          <a:spcPct val="0"/>
        </a:spcBef>
        <a:spcAft>
          <a:spcPct val="0"/>
        </a:spcAft>
        <a:defRPr sz="3500" b="1">
          <a:solidFill>
            <a:srgbClr val="000066"/>
          </a:solidFill>
          <a:latin typeface="Arial" charset="0"/>
          <a:cs typeface="Arial" charset="0"/>
        </a:defRPr>
      </a:lvl7pPr>
      <a:lvl8pPr marL="1199663" algn="ctr" defTabSz="912246" rtl="0" fontAlgn="base">
        <a:spcBef>
          <a:spcPct val="0"/>
        </a:spcBef>
        <a:spcAft>
          <a:spcPct val="0"/>
        </a:spcAft>
        <a:defRPr sz="3500" b="1">
          <a:solidFill>
            <a:srgbClr val="000066"/>
          </a:solidFill>
          <a:latin typeface="Arial" charset="0"/>
          <a:cs typeface="Arial" charset="0"/>
        </a:defRPr>
      </a:lvl8pPr>
      <a:lvl9pPr marL="1599551" algn="ctr" defTabSz="912246" rtl="0" fontAlgn="base">
        <a:spcBef>
          <a:spcPct val="0"/>
        </a:spcBef>
        <a:spcAft>
          <a:spcPct val="0"/>
        </a:spcAft>
        <a:defRPr sz="3500" b="1">
          <a:solidFill>
            <a:srgbClr val="000066"/>
          </a:solidFill>
          <a:latin typeface="Arial" charset="0"/>
          <a:cs typeface="Arial" charset="0"/>
        </a:defRPr>
      </a:lvl9pPr>
    </p:titleStyle>
    <p:bodyStyle>
      <a:lvl1pPr marL="341569" indent="-341569" algn="l" defTabSz="912246"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3942" indent="-281867" algn="l" defTabSz="912246"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3816" indent="-269368" algn="l" defTabSz="912246"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0646" indent="-226326" algn="l" defTabSz="912246"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4167" indent="-144404" algn="r" defTabSz="912246" rtl="1" fontAlgn="base">
        <a:spcBef>
          <a:spcPct val="20000"/>
        </a:spcBef>
        <a:spcAft>
          <a:spcPct val="0"/>
        </a:spcAft>
        <a:buChar char="»"/>
        <a:defRPr sz="2000">
          <a:solidFill>
            <a:srgbClr val="000066"/>
          </a:solidFill>
          <a:latin typeface="+mn-lt"/>
          <a:cs typeface="+mn-cs"/>
        </a:defRPr>
      </a:lvl5pPr>
      <a:lvl6pPr marL="2384056" indent="-144404" algn="r" defTabSz="912246" rtl="1" fontAlgn="base">
        <a:spcBef>
          <a:spcPct val="20000"/>
        </a:spcBef>
        <a:spcAft>
          <a:spcPct val="0"/>
        </a:spcAft>
        <a:buChar char="»"/>
        <a:defRPr sz="2000">
          <a:solidFill>
            <a:srgbClr val="000066"/>
          </a:solidFill>
          <a:latin typeface="+mn-lt"/>
          <a:cs typeface="+mn-cs"/>
        </a:defRPr>
      </a:lvl6pPr>
      <a:lvl7pPr marL="2783944" indent="-144404" algn="r" defTabSz="912246" rtl="1" fontAlgn="base">
        <a:spcBef>
          <a:spcPct val="20000"/>
        </a:spcBef>
        <a:spcAft>
          <a:spcPct val="0"/>
        </a:spcAft>
        <a:buChar char="»"/>
        <a:defRPr sz="2000">
          <a:solidFill>
            <a:srgbClr val="000066"/>
          </a:solidFill>
          <a:latin typeface="+mn-lt"/>
          <a:cs typeface="+mn-cs"/>
        </a:defRPr>
      </a:lvl7pPr>
      <a:lvl8pPr marL="3183833" indent="-144404" algn="r" defTabSz="912246" rtl="1" fontAlgn="base">
        <a:spcBef>
          <a:spcPct val="20000"/>
        </a:spcBef>
        <a:spcAft>
          <a:spcPct val="0"/>
        </a:spcAft>
        <a:buChar char="»"/>
        <a:defRPr sz="2000">
          <a:solidFill>
            <a:srgbClr val="000066"/>
          </a:solidFill>
          <a:latin typeface="+mn-lt"/>
          <a:cs typeface="+mn-cs"/>
        </a:defRPr>
      </a:lvl8pPr>
      <a:lvl9pPr marL="3583723" indent="-144404" algn="r" defTabSz="912246"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799769" rtl="0" eaLnBrk="1" latinLnBrk="0" hangingPunct="1">
        <a:defRPr sz="1600" kern="1200">
          <a:solidFill>
            <a:schemeClr val="tx1"/>
          </a:solidFill>
          <a:latin typeface="+mn-lt"/>
          <a:ea typeface="+mn-ea"/>
          <a:cs typeface="+mn-cs"/>
        </a:defRPr>
      </a:lvl1pPr>
      <a:lvl2pPr marL="399886" algn="l" defTabSz="799769" rtl="0" eaLnBrk="1" latinLnBrk="0" hangingPunct="1">
        <a:defRPr sz="1600" kern="1200">
          <a:solidFill>
            <a:schemeClr val="tx1"/>
          </a:solidFill>
          <a:latin typeface="+mn-lt"/>
          <a:ea typeface="+mn-ea"/>
          <a:cs typeface="+mn-cs"/>
        </a:defRPr>
      </a:lvl2pPr>
      <a:lvl3pPr marL="799769" algn="l" defTabSz="799769" rtl="0" eaLnBrk="1" latinLnBrk="0" hangingPunct="1">
        <a:defRPr sz="1600" kern="1200">
          <a:solidFill>
            <a:schemeClr val="tx1"/>
          </a:solidFill>
          <a:latin typeface="+mn-lt"/>
          <a:ea typeface="+mn-ea"/>
          <a:cs typeface="+mn-cs"/>
        </a:defRPr>
      </a:lvl3pPr>
      <a:lvl4pPr marL="1199663" algn="l" defTabSz="799769" rtl="0" eaLnBrk="1" latinLnBrk="0" hangingPunct="1">
        <a:defRPr sz="1600" kern="1200">
          <a:solidFill>
            <a:schemeClr val="tx1"/>
          </a:solidFill>
          <a:latin typeface="+mn-lt"/>
          <a:ea typeface="+mn-ea"/>
          <a:cs typeface="+mn-cs"/>
        </a:defRPr>
      </a:lvl4pPr>
      <a:lvl5pPr marL="1599551" algn="l" defTabSz="799769" rtl="0" eaLnBrk="1" latinLnBrk="0" hangingPunct="1">
        <a:defRPr sz="1600" kern="1200">
          <a:solidFill>
            <a:schemeClr val="tx1"/>
          </a:solidFill>
          <a:latin typeface="+mn-lt"/>
          <a:ea typeface="+mn-ea"/>
          <a:cs typeface="+mn-cs"/>
        </a:defRPr>
      </a:lvl5pPr>
      <a:lvl6pPr marL="1999441" algn="l" defTabSz="799769" rtl="0" eaLnBrk="1" latinLnBrk="0" hangingPunct="1">
        <a:defRPr sz="1600" kern="1200">
          <a:solidFill>
            <a:schemeClr val="tx1"/>
          </a:solidFill>
          <a:latin typeface="+mn-lt"/>
          <a:ea typeface="+mn-ea"/>
          <a:cs typeface="+mn-cs"/>
        </a:defRPr>
      </a:lvl6pPr>
      <a:lvl7pPr marL="2399329" algn="l" defTabSz="799769" rtl="0" eaLnBrk="1" latinLnBrk="0" hangingPunct="1">
        <a:defRPr sz="1600" kern="1200">
          <a:solidFill>
            <a:schemeClr val="tx1"/>
          </a:solidFill>
          <a:latin typeface="+mn-lt"/>
          <a:ea typeface="+mn-ea"/>
          <a:cs typeface="+mn-cs"/>
        </a:defRPr>
      </a:lvl7pPr>
      <a:lvl8pPr marL="2799217" algn="l" defTabSz="799769" rtl="0" eaLnBrk="1" latinLnBrk="0" hangingPunct="1">
        <a:defRPr sz="1600" kern="1200">
          <a:solidFill>
            <a:schemeClr val="tx1"/>
          </a:solidFill>
          <a:latin typeface="+mn-lt"/>
          <a:ea typeface="+mn-ea"/>
          <a:cs typeface="+mn-cs"/>
        </a:defRPr>
      </a:lvl8pPr>
      <a:lvl9pPr marL="3199104" algn="l" defTabSz="79976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Title 1"/>
          <p:cNvSpPr>
            <a:spLocks noGrp="1"/>
          </p:cNvSpPr>
          <p:nvPr>
            <p:ph type="ctrTitle" idx="4294967295"/>
          </p:nvPr>
        </p:nvSpPr>
        <p:spPr>
          <a:xfrm>
            <a:off x="533400" y="0"/>
            <a:ext cx="8610600" cy="1600200"/>
          </a:xfrm>
          <a:effectLst>
            <a:outerShdw dist="17961" dir="2700000" algn="ctr" rotWithShape="0">
              <a:srgbClr val="96CCEE"/>
            </a:outerShdw>
          </a:effectLst>
        </p:spPr>
        <p:txBody>
          <a:bodyPr/>
          <a:lstStyle/>
          <a:p>
            <a:r>
              <a:rPr lang="en-US" altLang="en-US" sz="2000" spc="-100" dirty="0" smtClean="0">
                <a:solidFill>
                  <a:srgbClr val="4584D3">
                    <a:lumMod val="75000"/>
                  </a:srgbClr>
                </a:solidFill>
              </a:rPr>
              <a:t/>
            </a:r>
            <a:br>
              <a:rPr lang="en-US" altLang="en-US" sz="2000" spc="-100" dirty="0" smtClean="0">
                <a:solidFill>
                  <a:srgbClr val="4584D3">
                    <a:lumMod val="75000"/>
                  </a:srgbClr>
                </a:solidFill>
              </a:rPr>
            </a:br>
            <a:r>
              <a:rPr lang="en-US" altLang="en-US" sz="2000" i="1" dirty="0">
                <a:solidFill>
                  <a:srgbClr val="FF0000"/>
                </a:solidFill>
                <a:effectLst>
                  <a:outerShdw blurRad="38100" dist="38100" dir="2700000" algn="tl">
                    <a:srgbClr val="000000">
                      <a:alpha val="43137"/>
                    </a:srgbClr>
                  </a:outerShdw>
                </a:effectLst>
              </a:rPr>
              <a:t/>
            </a:r>
            <a:br>
              <a:rPr lang="en-US" altLang="en-US" sz="2000" i="1" dirty="0">
                <a:solidFill>
                  <a:srgbClr val="FF0000"/>
                </a:solidFill>
                <a:effectLst>
                  <a:outerShdw blurRad="38100" dist="38100" dir="2700000" algn="tl">
                    <a:srgbClr val="000000">
                      <a:alpha val="43137"/>
                    </a:srgbClr>
                  </a:outerShdw>
                </a:effectLst>
              </a:rPr>
            </a:br>
            <a:endParaRPr lang="en-US" altLang="en-US" sz="2000" i="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2057400" y="3810000"/>
            <a:ext cx="7086600" cy="1066800"/>
          </a:xfrm>
        </p:spPr>
        <p:txBody>
          <a:bodyPr>
            <a:noAutofit/>
          </a:bodyPr>
          <a:lstStyle/>
          <a:p>
            <a:pPr defTabSz="911602" eaLnBrk="1" hangingPunct="1">
              <a:spcBef>
                <a:spcPts val="0"/>
              </a:spcBef>
              <a:defRPr/>
            </a:pPr>
            <a:endParaRPr lang="en-US" sz="3200" spc="-100" dirty="0">
              <a:solidFill>
                <a:srgbClr val="000066"/>
              </a:solidFill>
              <a:latin typeface="+mj-lt"/>
              <a:ea typeface="+mj-ea"/>
              <a:cs typeface="+mj-cs"/>
            </a:endParaRPr>
          </a:p>
          <a:p>
            <a:pPr defTabSz="911602" eaLnBrk="1" hangingPunct="1">
              <a:spcBef>
                <a:spcPts val="0"/>
              </a:spcBef>
              <a:defRPr/>
            </a:pPr>
            <a:endParaRPr lang="en-US" sz="3200" spc="-100" dirty="0">
              <a:solidFill>
                <a:srgbClr val="0070C0"/>
              </a:solidFill>
              <a:latin typeface="+mj-lt"/>
              <a:ea typeface="+mj-ea"/>
              <a:cs typeface="+mj-cs"/>
            </a:endParaRPr>
          </a:p>
          <a:p>
            <a:pPr defTabSz="911602" eaLnBrk="1" hangingPunct="1">
              <a:defRPr/>
            </a:pPr>
            <a:endParaRPr lang="en-US" sz="2400" spc="-100" dirty="0">
              <a:solidFill>
                <a:srgbClr val="0070C0"/>
              </a:solidFill>
              <a:latin typeface="+mj-lt"/>
              <a:ea typeface="+mj-ea"/>
              <a:cs typeface="+mj-cs"/>
            </a:endParaRPr>
          </a:p>
        </p:txBody>
      </p:sp>
      <p:sp>
        <p:nvSpPr>
          <p:cNvPr id="2" name="Rectangle 1"/>
          <p:cNvSpPr/>
          <p:nvPr/>
        </p:nvSpPr>
        <p:spPr>
          <a:xfrm>
            <a:off x="363571" y="396657"/>
            <a:ext cx="8458200" cy="3724096"/>
          </a:xfrm>
          <a:prstGeom prst="rect">
            <a:avLst/>
          </a:prstGeom>
        </p:spPr>
        <p:txBody>
          <a:bodyPr wrap="square">
            <a:spAutoFit/>
          </a:bodyPr>
          <a:lstStyle/>
          <a:p>
            <a:pPr algn="ctr"/>
            <a:r>
              <a:rPr lang="en-US" sz="1600" b="1" spc="-100" dirty="0"/>
              <a:t>Public-Private Partnership For Universal Health Coverage</a:t>
            </a:r>
          </a:p>
          <a:p>
            <a:pPr algn="ctr"/>
            <a:r>
              <a:rPr lang="en-US" sz="1600" b="1" spc="-100" dirty="0">
                <a:solidFill>
                  <a:schemeClr val="accent2">
                    <a:lumMod val="75000"/>
                  </a:schemeClr>
                </a:solidFill>
              </a:rPr>
              <a:t>Middle East and North Africa Health Policy Forum</a:t>
            </a:r>
          </a:p>
          <a:p>
            <a:pPr algn="ctr"/>
            <a:r>
              <a:rPr lang="en-US" sz="1600" b="1" spc="-100" dirty="0">
                <a:solidFill>
                  <a:schemeClr val="accent2">
                    <a:lumMod val="75000"/>
                  </a:schemeClr>
                </a:solidFill>
              </a:rPr>
              <a:t>Regional Conference 12-13 November,  2017</a:t>
            </a:r>
            <a:endParaRPr lang="en-US" sz="1600" b="1" spc="-100" dirty="0">
              <a:solidFill>
                <a:schemeClr val="accent2">
                  <a:lumMod val="75000"/>
                </a:schemeClr>
              </a:solidFill>
              <a:latin typeface="+mj-lt"/>
              <a:ea typeface="+mj-ea"/>
              <a:cs typeface="+mj-cs"/>
            </a:endParaRPr>
          </a:p>
          <a:p>
            <a:pPr algn="ctr"/>
            <a:endParaRPr lang="en-US" sz="1600" spc="-100" dirty="0">
              <a:solidFill>
                <a:schemeClr val="accent2">
                  <a:lumMod val="75000"/>
                </a:schemeClr>
              </a:solidFill>
            </a:endParaRPr>
          </a:p>
          <a:p>
            <a:pPr algn="ctr"/>
            <a:endParaRPr lang="en-US" sz="2800" spc="-100" dirty="0"/>
          </a:p>
          <a:p>
            <a:pPr algn="ctr"/>
            <a:r>
              <a:rPr lang="en-US" sz="2800" b="1" spc="-100" dirty="0" smtClean="0"/>
              <a:t>Regulation </a:t>
            </a:r>
            <a:r>
              <a:rPr lang="en-US" sz="2800" b="1" spc="-100" dirty="0"/>
              <a:t>of Public-Private Partnerships </a:t>
            </a:r>
            <a:endParaRPr lang="en-US" sz="2800" b="1" spc="-100" dirty="0" smtClean="0"/>
          </a:p>
          <a:p>
            <a:pPr algn="ctr"/>
            <a:r>
              <a:rPr lang="en-US" sz="2800" b="1" spc="-100" dirty="0" smtClean="0"/>
              <a:t>to Advance Towards Universal Health Coverage</a:t>
            </a:r>
            <a:endParaRPr lang="en-US" sz="2800" b="1" spc="-100" dirty="0"/>
          </a:p>
          <a:p>
            <a:pPr algn="ctr"/>
            <a:endParaRPr lang="en-US" sz="1600" b="1" spc="-100" dirty="0">
              <a:solidFill>
                <a:schemeClr val="accent2">
                  <a:lumMod val="75000"/>
                </a:schemeClr>
              </a:solidFill>
            </a:endParaRPr>
          </a:p>
          <a:p>
            <a:endParaRPr lang="en-US" sz="2400" b="1" spc="-100" dirty="0" smtClean="0">
              <a:solidFill>
                <a:schemeClr val="accent2">
                  <a:lumMod val="75000"/>
                </a:schemeClr>
              </a:solidFill>
              <a:latin typeface="+mj-lt"/>
              <a:ea typeface="+mj-ea"/>
              <a:cs typeface="+mj-cs"/>
            </a:endParaRPr>
          </a:p>
          <a:p>
            <a:r>
              <a:rPr lang="en-US" sz="2400" b="1" spc="-100" dirty="0" smtClean="0">
                <a:solidFill>
                  <a:schemeClr val="accent2">
                    <a:lumMod val="75000"/>
                  </a:schemeClr>
                </a:solidFill>
                <a:latin typeface="+mj-lt"/>
                <a:ea typeface="+mj-ea"/>
                <a:cs typeface="+mj-cs"/>
              </a:rPr>
              <a:t/>
            </a:r>
            <a:br>
              <a:rPr lang="en-US" sz="2400" b="1" spc="-100" dirty="0" smtClean="0">
                <a:solidFill>
                  <a:schemeClr val="accent2">
                    <a:lumMod val="75000"/>
                  </a:schemeClr>
                </a:solidFill>
                <a:latin typeface="+mj-lt"/>
                <a:ea typeface="+mj-ea"/>
                <a:cs typeface="+mj-cs"/>
              </a:rPr>
            </a:br>
            <a:endParaRPr lang="en-US" sz="2400" b="1" spc="-100" dirty="0">
              <a:solidFill>
                <a:schemeClr val="accent2">
                  <a:lumMod val="75000"/>
                </a:schemeClr>
              </a:solidFill>
              <a:latin typeface="+mj-lt"/>
              <a:ea typeface="+mj-ea"/>
              <a:cs typeface="+mj-cs"/>
            </a:endParaRPr>
          </a:p>
        </p:txBody>
      </p:sp>
      <p:sp>
        <p:nvSpPr>
          <p:cNvPr id="6" name="TextBox 5"/>
          <p:cNvSpPr txBox="1"/>
          <p:nvPr/>
        </p:nvSpPr>
        <p:spPr>
          <a:xfrm>
            <a:off x="526509" y="3200400"/>
            <a:ext cx="8132323" cy="3139321"/>
          </a:xfrm>
          <a:prstGeom prst="rect">
            <a:avLst/>
          </a:prstGeom>
          <a:noFill/>
        </p:spPr>
        <p:txBody>
          <a:bodyPr wrap="square" rtlCol="0">
            <a:spAutoFit/>
          </a:bodyPr>
          <a:lstStyle/>
          <a:p>
            <a:pPr algn="ctr"/>
            <a:endParaRPr lang="en-US" sz="2000" b="1" spc="-100" dirty="0" smtClean="0">
              <a:solidFill>
                <a:srgbClr val="3B3B3B"/>
              </a:solidFill>
              <a:latin typeface="+mj-lt"/>
              <a:ea typeface="+mj-ea"/>
              <a:cs typeface="+mj-cs"/>
            </a:endParaRPr>
          </a:p>
          <a:p>
            <a:pPr algn="ctr"/>
            <a:endParaRPr lang="en-US" sz="2000" b="1" spc="-100" dirty="0">
              <a:solidFill>
                <a:srgbClr val="3B3B3B"/>
              </a:solidFill>
              <a:latin typeface="+mj-lt"/>
              <a:ea typeface="+mj-ea"/>
              <a:cs typeface="+mj-cs"/>
            </a:endParaRPr>
          </a:p>
          <a:p>
            <a:pPr algn="ctr"/>
            <a:endParaRPr lang="en-US" sz="2000" b="1" spc="-100" dirty="0" smtClean="0">
              <a:solidFill>
                <a:srgbClr val="3B3B3B"/>
              </a:solidFill>
              <a:latin typeface="+mj-lt"/>
              <a:ea typeface="+mj-ea"/>
              <a:cs typeface="+mj-cs"/>
            </a:endParaRPr>
          </a:p>
          <a:p>
            <a:pPr algn="ctr"/>
            <a:r>
              <a:rPr lang="en-US" sz="2000" b="1" spc="-100" dirty="0" smtClean="0">
                <a:solidFill>
                  <a:srgbClr val="3B3B3B"/>
                </a:solidFill>
                <a:latin typeface="+mj-lt"/>
                <a:ea typeface="+mj-ea"/>
                <a:cs typeface="+mj-cs"/>
              </a:rPr>
              <a:t>Dr</a:t>
            </a:r>
            <a:r>
              <a:rPr lang="en-US" sz="2000" b="1" spc="-100" dirty="0">
                <a:solidFill>
                  <a:srgbClr val="3B3B3B"/>
                </a:solidFill>
                <a:latin typeface="+mj-lt"/>
                <a:ea typeface="+mj-ea"/>
                <a:cs typeface="+mj-cs"/>
              </a:rPr>
              <a:t>. Hala Abou </a:t>
            </a:r>
            <a:r>
              <a:rPr lang="en-US" sz="2000" b="1" spc="-100" dirty="0" smtClean="0">
                <a:solidFill>
                  <a:srgbClr val="3B3B3B"/>
                </a:solidFill>
                <a:latin typeface="+mj-lt"/>
                <a:ea typeface="+mj-ea"/>
                <a:cs typeface="+mj-cs"/>
              </a:rPr>
              <a:t>-</a:t>
            </a:r>
            <a:r>
              <a:rPr lang="en-US" sz="2000" b="1" spc="-100" dirty="0" err="1" smtClean="0">
                <a:solidFill>
                  <a:srgbClr val="3B3B3B"/>
                </a:solidFill>
                <a:latin typeface="+mj-lt"/>
                <a:ea typeface="+mj-ea"/>
                <a:cs typeface="+mj-cs"/>
              </a:rPr>
              <a:t>Taleb</a:t>
            </a:r>
            <a:r>
              <a:rPr lang="en-US" sz="2000" b="1" spc="-100" dirty="0" smtClean="0">
                <a:solidFill>
                  <a:srgbClr val="3B3B3B"/>
                </a:solidFill>
                <a:latin typeface="+mj-lt"/>
                <a:ea typeface="+mj-ea"/>
                <a:cs typeface="+mj-cs"/>
              </a:rPr>
              <a:t> </a:t>
            </a:r>
          </a:p>
          <a:p>
            <a:pPr algn="ctr"/>
            <a:r>
              <a:rPr lang="en-US" sz="2000" i="1" dirty="0" smtClean="0">
                <a:solidFill>
                  <a:srgbClr val="000000"/>
                </a:solidFill>
              </a:rPr>
              <a:t>Medical </a:t>
            </a:r>
            <a:r>
              <a:rPr lang="en-US" sz="2000" i="1" dirty="0">
                <a:solidFill>
                  <a:srgbClr val="000000"/>
                </a:solidFill>
              </a:rPr>
              <a:t>Officer</a:t>
            </a:r>
          </a:p>
          <a:p>
            <a:pPr algn="ctr"/>
            <a:r>
              <a:rPr lang="en-US" sz="2000" b="1" dirty="0">
                <a:solidFill>
                  <a:srgbClr val="000000"/>
                </a:solidFill>
              </a:rPr>
              <a:t>Policy and Health </a:t>
            </a:r>
            <a:r>
              <a:rPr lang="en-US" sz="2000" b="1" dirty="0" smtClean="0">
                <a:solidFill>
                  <a:srgbClr val="000000"/>
                </a:solidFill>
              </a:rPr>
              <a:t>Planning</a:t>
            </a:r>
          </a:p>
          <a:p>
            <a:pPr algn="ctr"/>
            <a:r>
              <a:rPr lang="en-US" sz="2000" dirty="0" smtClean="0">
                <a:solidFill>
                  <a:srgbClr val="000000"/>
                </a:solidFill>
              </a:rPr>
              <a:t>Governance and Finance </a:t>
            </a:r>
          </a:p>
          <a:p>
            <a:pPr algn="ctr"/>
            <a:r>
              <a:rPr lang="en-US" sz="2000" b="1" dirty="0" smtClean="0">
                <a:solidFill>
                  <a:srgbClr val="000000"/>
                </a:solidFill>
              </a:rPr>
              <a:t>Health System Development Department</a:t>
            </a:r>
            <a:endParaRPr lang="en-US" sz="2000" b="1" dirty="0">
              <a:solidFill>
                <a:srgbClr val="000000"/>
              </a:solidFill>
            </a:endParaRPr>
          </a:p>
          <a:p>
            <a:pPr algn="ctr"/>
            <a:r>
              <a:rPr lang="en-US" sz="2000" b="1" dirty="0" smtClean="0">
                <a:solidFill>
                  <a:srgbClr val="000000"/>
                </a:solidFill>
              </a:rPr>
              <a:t>WHO/EMRO</a:t>
            </a:r>
            <a:endParaRPr lang="en-US" sz="2000" b="1" dirty="0">
              <a:solidFill>
                <a:srgbClr val="000000"/>
              </a:solidFill>
            </a:endParaRPr>
          </a:p>
          <a:p>
            <a:pPr algn="ctr"/>
            <a:r>
              <a:rPr lang="en-US" dirty="0" smtClean="0"/>
              <a:t> </a:t>
            </a:r>
            <a:endParaRPr lang="en-US" dirty="0"/>
          </a:p>
        </p:txBody>
      </p:sp>
    </p:spTree>
    <p:extLst>
      <p:ext uri="{BB962C8B-B14F-4D97-AF65-F5344CB8AC3E}">
        <p14:creationId xmlns:p14="http://schemas.microsoft.com/office/powerpoint/2010/main" xmlns="" val="711712834"/>
      </p:ext>
    </p:extLst>
  </p:cSld>
  <p:clrMapOvr>
    <a:overrideClrMapping bg1="lt1" tx1="dk1" bg2="lt2" tx2="dk2" accent1="accent1" accent2="accent2" accent3="accent3" accent4="accent4" accent5="accent5" accent6="accent6" hlink="hlink" folHlink="folHlink"/>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a:solidFill>
                  <a:schemeClr val="tx1"/>
                </a:solidFill>
              </a:rPr>
              <a:t>PPP </a:t>
            </a:r>
            <a:r>
              <a:rPr lang="en-US" sz="3600" b="1" dirty="0" smtClean="0">
                <a:solidFill>
                  <a:schemeClr val="tx1"/>
                </a:solidFill>
              </a:rPr>
              <a:t>Challenges</a:t>
            </a:r>
            <a:endParaRPr lang="en-US" sz="3600" b="1" dirty="0">
              <a:solidFill>
                <a:schemeClr val="tx1"/>
              </a:solidFill>
            </a:endParaRPr>
          </a:p>
        </p:txBody>
      </p:sp>
      <p:sp>
        <p:nvSpPr>
          <p:cNvPr id="3" name="Content Placeholder 2"/>
          <p:cNvSpPr>
            <a:spLocks noGrp="1"/>
          </p:cNvSpPr>
          <p:nvPr>
            <p:ph idx="1"/>
          </p:nvPr>
        </p:nvSpPr>
        <p:spPr>
          <a:xfrm>
            <a:off x="304800" y="1219200"/>
            <a:ext cx="8763000" cy="5486400"/>
          </a:xfrm>
        </p:spPr>
        <p:txBody>
          <a:bodyPr>
            <a:noAutofit/>
          </a:bodyPr>
          <a:lstStyle/>
          <a:p>
            <a:pPr lvl="0">
              <a:lnSpc>
                <a:spcPct val="115000"/>
              </a:lnSpc>
            </a:pPr>
            <a:r>
              <a:rPr lang="en-US" sz="2400" b="0" dirty="0">
                <a:solidFill>
                  <a:schemeClr val="tx1"/>
                </a:solidFill>
                <a:ea typeface="Calibri"/>
                <a:cs typeface="Symbol"/>
              </a:rPr>
              <a:t>Weak national institutional and human capacities to </a:t>
            </a:r>
            <a:r>
              <a:rPr lang="en-US" sz="2400" b="0" dirty="0" smtClean="0">
                <a:solidFill>
                  <a:schemeClr val="tx1"/>
                </a:solidFill>
                <a:ea typeface="Calibri"/>
                <a:cs typeface="Symbol"/>
              </a:rPr>
              <a:t>prepare and develop </a:t>
            </a:r>
            <a:r>
              <a:rPr lang="en-US" sz="2400" b="0" dirty="0">
                <a:solidFill>
                  <a:schemeClr val="tx1"/>
                </a:solidFill>
                <a:ea typeface="Calibri"/>
                <a:cs typeface="Symbol"/>
              </a:rPr>
              <a:t>PPP contracts</a:t>
            </a:r>
          </a:p>
          <a:p>
            <a:pPr>
              <a:lnSpc>
                <a:spcPct val="115000"/>
              </a:lnSpc>
            </a:pPr>
            <a:r>
              <a:rPr lang="en-US" sz="2400" b="0" dirty="0">
                <a:solidFill>
                  <a:schemeClr val="tx1"/>
                </a:solidFill>
                <a:ea typeface="Calibri"/>
                <a:cs typeface="Symbol"/>
              </a:rPr>
              <a:t>Inadequate Policy, Legal and Institutional Frameworks</a:t>
            </a:r>
          </a:p>
          <a:p>
            <a:pPr>
              <a:lnSpc>
                <a:spcPct val="115000"/>
              </a:lnSpc>
            </a:pPr>
            <a:r>
              <a:rPr lang="en-US" sz="2400" b="0" dirty="0">
                <a:solidFill>
                  <a:schemeClr val="tx1"/>
                </a:solidFill>
                <a:ea typeface="Calibri"/>
                <a:cs typeface="Symbol"/>
              </a:rPr>
              <a:t>Lack of government guidelines and procedures on </a:t>
            </a:r>
            <a:r>
              <a:rPr lang="en-US" sz="2400" b="0" dirty="0" smtClean="0">
                <a:solidFill>
                  <a:schemeClr val="tx1"/>
                </a:solidFill>
                <a:ea typeface="Calibri"/>
                <a:cs typeface="Symbol"/>
              </a:rPr>
              <a:t>PPP</a:t>
            </a:r>
            <a:endParaRPr lang="en-US" sz="2400" b="0" dirty="0">
              <a:solidFill>
                <a:schemeClr val="tx1"/>
              </a:solidFill>
              <a:ea typeface="Calibri"/>
              <a:cs typeface="Symbol"/>
            </a:endParaRPr>
          </a:p>
          <a:p>
            <a:pPr>
              <a:lnSpc>
                <a:spcPct val="115000"/>
              </a:lnSpc>
            </a:pPr>
            <a:r>
              <a:rPr lang="en-US" sz="2400" b="0" dirty="0">
                <a:solidFill>
                  <a:schemeClr val="tx1"/>
                </a:solidFill>
                <a:ea typeface="Calibri"/>
                <a:cs typeface="Symbol"/>
              </a:rPr>
              <a:t>Lengthy delays because of political </a:t>
            </a:r>
            <a:r>
              <a:rPr lang="en-US" sz="2400" b="0" dirty="0" smtClean="0">
                <a:solidFill>
                  <a:schemeClr val="tx1"/>
                </a:solidFill>
                <a:ea typeface="Calibri"/>
                <a:cs typeface="Symbol"/>
              </a:rPr>
              <a:t>debate</a:t>
            </a:r>
            <a:endParaRPr lang="en-US" sz="2400" b="0" dirty="0">
              <a:solidFill>
                <a:schemeClr val="tx1"/>
              </a:solidFill>
              <a:ea typeface="Calibri"/>
              <a:cs typeface="Symbol"/>
            </a:endParaRPr>
          </a:p>
          <a:p>
            <a:pPr>
              <a:lnSpc>
                <a:spcPct val="115000"/>
              </a:lnSpc>
            </a:pPr>
            <a:r>
              <a:rPr lang="en-US" sz="2400" b="0" dirty="0">
                <a:solidFill>
                  <a:schemeClr val="tx1"/>
                </a:solidFill>
                <a:ea typeface="Calibri"/>
                <a:cs typeface="Symbol"/>
              </a:rPr>
              <a:t>Addressing affordability constraints and managing long-term fiscal risks</a:t>
            </a:r>
          </a:p>
          <a:p>
            <a:pPr>
              <a:lnSpc>
                <a:spcPct val="115000"/>
              </a:lnSpc>
            </a:pPr>
            <a:r>
              <a:rPr lang="en-US" sz="2400" b="0" dirty="0">
                <a:solidFill>
                  <a:schemeClr val="tx1"/>
                </a:solidFill>
                <a:ea typeface="Calibri"/>
                <a:cs typeface="Symbol"/>
              </a:rPr>
              <a:t>Project operation </a:t>
            </a:r>
            <a:r>
              <a:rPr lang="en-US" sz="2400" b="0" dirty="0" smtClean="0">
                <a:solidFill>
                  <a:schemeClr val="tx1"/>
                </a:solidFill>
                <a:ea typeface="Calibri"/>
                <a:cs typeface="Symbol"/>
              </a:rPr>
              <a:t>challenges</a:t>
            </a:r>
            <a:endParaRPr lang="en-US" sz="2400" b="0" dirty="0">
              <a:solidFill>
                <a:schemeClr val="tx1"/>
              </a:solidFill>
              <a:ea typeface="Calibri"/>
              <a:cs typeface="Symbol"/>
            </a:endParaRPr>
          </a:p>
          <a:p>
            <a:pPr marL="0" indent="0">
              <a:lnSpc>
                <a:spcPct val="115000"/>
              </a:lnSpc>
              <a:buNone/>
            </a:pPr>
            <a:endParaRPr lang="en-US" sz="2400" dirty="0">
              <a:ea typeface="Calibri"/>
              <a:cs typeface="Symbol"/>
            </a:endParaRPr>
          </a:p>
        </p:txBody>
      </p:sp>
    </p:spTree>
    <p:extLst>
      <p:ext uri="{BB962C8B-B14F-4D97-AF65-F5344CB8AC3E}">
        <p14:creationId xmlns:p14="http://schemas.microsoft.com/office/powerpoint/2010/main" xmlns="" val="385668543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z="3200" dirty="0">
                <a:solidFill>
                  <a:schemeClr val="tx1"/>
                </a:solidFill>
              </a:rPr>
              <a:t>PPP </a:t>
            </a:r>
            <a:r>
              <a:rPr lang="en-US" sz="3200" dirty="0" smtClean="0">
                <a:solidFill>
                  <a:schemeClr val="tx1"/>
                </a:solidFill>
              </a:rPr>
              <a:t>Possible </a:t>
            </a:r>
            <a:r>
              <a:rPr lang="en-US" sz="3200" dirty="0">
                <a:solidFill>
                  <a:schemeClr val="tx1"/>
                </a:solidFill>
              </a:rPr>
              <a:t>Approaches</a:t>
            </a:r>
            <a:endParaRPr lang="en-US" dirty="0">
              <a:solidFill>
                <a:schemeClr val="tx1"/>
              </a:solidFill>
            </a:endParaRPr>
          </a:p>
        </p:txBody>
      </p:sp>
      <p:sp>
        <p:nvSpPr>
          <p:cNvPr id="3" name="Content Placeholder 2"/>
          <p:cNvSpPr>
            <a:spLocks noGrp="1"/>
          </p:cNvSpPr>
          <p:nvPr>
            <p:ph idx="1"/>
          </p:nvPr>
        </p:nvSpPr>
        <p:spPr>
          <a:xfrm>
            <a:off x="304800" y="1066800"/>
            <a:ext cx="8382000" cy="5059363"/>
          </a:xfrm>
        </p:spPr>
        <p:txBody>
          <a:bodyPr>
            <a:normAutofit lnSpcReduction="10000"/>
          </a:bodyPr>
          <a:lstStyle/>
          <a:p>
            <a:pPr>
              <a:lnSpc>
                <a:spcPct val="115000"/>
              </a:lnSpc>
              <a:spcAft>
                <a:spcPts val="0"/>
              </a:spcAft>
            </a:pPr>
            <a:r>
              <a:rPr lang="en-US" dirty="0">
                <a:solidFill>
                  <a:schemeClr val="tx1"/>
                </a:solidFill>
                <a:latin typeface="+mn-lt"/>
                <a:ea typeface="Calibri"/>
                <a:cs typeface="Symbol"/>
              </a:rPr>
              <a:t> </a:t>
            </a:r>
            <a:r>
              <a:rPr lang="en-US" b="0" dirty="0" smtClean="0">
                <a:solidFill>
                  <a:schemeClr val="tx1"/>
                </a:solidFill>
                <a:latin typeface="+mn-lt"/>
                <a:ea typeface="Calibri"/>
                <a:cs typeface="Symbol"/>
              </a:rPr>
              <a:t>PPP policy supported by c</a:t>
            </a:r>
            <a:r>
              <a:rPr lang="en-US" b="0" dirty="0" smtClean="0">
                <a:solidFill>
                  <a:schemeClr val="tx1"/>
                </a:solidFill>
                <a:latin typeface="+mn-lt"/>
                <a:ea typeface="Calibri"/>
                <a:cs typeface="Arial"/>
              </a:rPr>
              <a:t>lear </a:t>
            </a:r>
            <a:r>
              <a:rPr lang="en-US" b="0" dirty="0">
                <a:solidFill>
                  <a:schemeClr val="tx1"/>
                </a:solidFill>
                <a:latin typeface="+mn-lt"/>
                <a:ea typeface="Calibri"/>
                <a:cs typeface="Arial"/>
              </a:rPr>
              <a:t>rules and dedicated experts on both </a:t>
            </a:r>
            <a:r>
              <a:rPr lang="en-US" b="0" dirty="0" smtClean="0">
                <a:solidFill>
                  <a:schemeClr val="tx1"/>
                </a:solidFill>
                <a:latin typeface="+mn-lt"/>
                <a:ea typeface="Calibri"/>
                <a:cs typeface="Arial"/>
              </a:rPr>
              <a:t>sides to </a:t>
            </a:r>
            <a:r>
              <a:rPr lang="en-US" b="0" dirty="0">
                <a:solidFill>
                  <a:schemeClr val="tx1"/>
                </a:solidFill>
                <a:latin typeface="+mn-lt"/>
                <a:ea typeface="Calibri"/>
                <a:cs typeface="Arial"/>
              </a:rPr>
              <a:t>allow for smooth planning and </a:t>
            </a:r>
            <a:r>
              <a:rPr lang="en-US" b="0" dirty="0" smtClean="0">
                <a:solidFill>
                  <a:schemeClr val="tx1"/>
                </a:solidFill>
                <a:latin typeface="+mn-lt"/>
                <a:ea typeface="Calibri"/>
                <a:cs typeface="Arial"/>
              </a:rPr>
              <a:t>transition.</a:t>
            </a:r>
            <a:endParaRPr lang="en-US" sz="2000" b="0" dirty="0">
              <a:solidFill>
                <a:schemeClr val="tx1"/>
              </a:solidFill>
              <a:latin typeface="+mn-lt"/>
              <a:ea typeface="Calibri"/>
              <a:cs typeface="Arial"/>
            </a:endParaRPr>
          </a:p>
          <a:p>
            <a:pPr>
              <a:lnSpc>
                <a:spcPct val="115000"/>
              </a:lnSpc>
              <a:spcAft>
                <a:spcPts val="0"/>
              </a:spcAft>
            </a:pPr>
            <a:r>
              <a:rPr lang="en-US" b="0" dirty="0">
                <a:solidFill>
                  <a:schemeClr val="tx1"/>
                </a:solidFill>
                <a:latin typeface="+mn-lt"/>
                <a:ea typeface="Calibri"/>
                <a:cs typeface="Symbol"/>
              </a:rPr>
              <a:t> </a:t>
            </a:r>
            <a:r>
              <a:rPr lang="en-US" b="0" dirty="0" smtClean="0">
                <a:solidFill>
                  <a:schemeClr val="tx1"/>
                </a:solidFill>
                <a:latin typeface="+mn-lt"/>
                <a:ea typeface="Calibri"/>
                <a:cs typeface="Arial"/>
              </a:rPr>
              <a:t>High skills to </a:t>
            </a:r>
            <a:r>
              <a:rPr lang="en-US" b="0" dirty="0">
                <a:solidFill>
                  <a:schemeClr val="tx1"/>
                </a:solidFill>
                <a:latin typeface="+mn-lt"/>
                <a:ea typeface="Calibri"/>
                <a:cs typeface="Arial"/>
              </a:rPr>
              <a:t>well define each partner’s risks and responsibilities, </a:t>
            </a:r>
            <a:r>
              <a:rPr lang="en-US" b="0" dirty="0" smtClean="0">
                <a:solidFill>
                  <a:schemeClr val="tx1"/>
                </a:solidFill>
                <a:latin typeface="+mn-lt"/>
                <a:ea typeface="Calibri"/>
                <a:cs typeface="Arial"/>
              </a:rPr>
              <a:t>fix the </a:t>
            </a:r>
            <a:r>
              <a:rPr lang="en-US" b="0" dirty="0">
                <a:solidFill>
                  <a:schemeClr val="tx1"/>
                </a:solidFill>
                <a:latin typeface="+mn-lt"/>
                <a:ea typeface="Calibri"/>
                <a:cs typeface="Arial"/>
              </a:rPr>
              <a:t>terms in advance, and define expectations in a service-level </a:t>
            </a:r>
            <a:r>
              <a:rPr lang="en-US" b="0" dirty="0" smtClean="0">
                <a:solidFill>
                  <a:schemeClr val="tx1"/>
                </a:solidFill>
                <a:latin typeface="+mn-lt"/>
                <a:ea typeface="Calibri"/>
                <a:cs typeface="Arial"/>
              </a:rPr>
              <a:t>agreement</a:t>
            </a:r>
            <a:endParaRPr lang="en-US" sz="2000" b="0" dirty="0">
              <a:solidFill>
                <a:schemeClr val="tx1"/>
              </a:solidFill>
              <a:latin typeface="+mn-lt"/>
              <a:ea typeface="Calibri"/>
              <a:cs typeface="Arial"/>
            </a:endParaRPr>
          </a:p>
          <a:p>
            <a:pPr>
              <a:lnSpc>
                <a:spcPct val="115000"/>
              </a:lnSpc>
              <a:spcAft>
                <a:spcPts val="0"/>
              </a:spcAft>
            </a:pPr>
            <a:r>
              <a:rPr lang="en-US" b="0" dirty="0">
                <a:solidFill>
                  <a:schemeClr val="tx1"/>
                </a:solidFill>
                <a:latin typeface="+mn-lt"/>
                <a:ea typeface="Calibri"/>
                <a:cs typeface="Symbol"/>
              </a:rPr>
              <a:t> </a:t>
            </a:r>
            <a:r>
              <a:rPr lang="en-US" b="0" dirty="0">
                <a:solidFill>
                  <a:schemeClr val="tx1"/>
                </a:solidFill>
                <a:latin typeface="+mn-lt"/>
                <a:ea typeface="Calibri"/>
                <a:cs typeface="Arial"/>
              </a:rPr>
              <a:t>Sufficient time should be built in for partners to transition into new roles </a:t>
            </a:r>
            <a:r>
              <a:rPr lang="en-US" b="0" dirty="0" smtClean="0">
                <a:solidFill>
                  <a:schemeClr val="tx1"/>
                </a:solidFill>
                <a:latin typeface="+mn-lt"/>
                <a:ea typeface="Calibri"/>
                <a:cs typeface="Arial"/>
              </a:rPr>
              <a:t>and arrangements </a:t>
            </a:r>
            <a:r>
              <a:rPr lang="en-US" b="0" dirty="0">
                <a:solidFill>
                  <a:schemeClr val="tx1"/>
                </a:solidFill>
                <a:latin typeface="+mn-lt"/>
                <a:ea typeface="Calibri"/>
                <a:cs typeface="Arial"/>
              </a:rPr>
              <a:t>created under the </a:t>
            </a:r>
            <a:r>
              <a:rPr lang="en-US" b="0" dirty="0" smtClean="0">
                <a:solidFill>
                  <a:schemeClr val="tx1"/>
                </a:solidFill>
                <a:latin typeface="+mn-lt"/>
                <a:ea typeface="Calibri"/>
                <a:cs typeface="Arial"/>
              </a:rPr>
              <a:t>PPP</a:t>
            </a:r>
            <a:endParaRPr lang="en-US" sz="2000" b="0" dirty="0">
              <a:solidFill>
                <a:schemeClr val="tx1"/>
              </a:solidFill>
              <a:latin typeface="+mn-lt"/>
              <a:ea typeface="Calibri"/>
              <a:cs typeface="Arial"/>
            </a:endParaRPr>
          </a:p>
          <a:p>
            <a:pPr>
              <a:lnSpc>
                <a:spcPct val="115000"/>
              </a:lnSpc>
              <a:spcAft>
                <a:spcPts val="0"/>
              </a:spcAft>
            </a:pPr>
            <a:r>
              <a:rPr lang="en-US" b="0" dirty="0">
                <a:solidFill>
                  <a:schemeClr val="tx1"/>
                </a:solidFill>
                <a:latin typeface="+mn-lt"/>
                <a:ea typeface="Calibri"/>
                <a:cs typeface="Symbol"/>
              </a:rPr>
              <a:t> </a:t>
            </a:r>
            <a:r>
              <a:rPr lang="en-US" b="0" dirty="0">
                <a:solidFill>
                  <a:schemeClr val="tx1"/>
                </a:solidFill>
                <a:latin typeface="+mn-lt"/>
                <a:ea typeface="Calibri"/>
                <a:cs typeface="Arial"/>
              </a:rPr>
              <a:t>Private partners should have a proven-track record and well evidenced </a:t>
            </a:r>
            <a:r>
              <a:rPr lang="en-US" b="0" dirty="0" smtClean="0">
                <a:solidFill>
                  <a:schemeClr val="tx1"/>
                </a:solidFill>
                <a:latin typeface="+mn-lt"/>
                <a:ea typeface="Calibri"/>
                <a:cs typeface="Arial"/>
              </a:rPr>
              <a:t>expertise in </a:t>
            </a:r>
            <a:r>
              <a:rPr lang="en-US" b="0" dirty="0">
                <a:solidFill>
                  <a:schemeClr val="tx1"/>
                </a:solidFill>
                <a:latin typeface="+mn-lt"/>
                <a:ea typeface="Calibri"/>
                <a:cs typeface="Arial"/>
              </a:rPr>
              <a:t>the subject </a:t>
            </a:r>
            <a:r>
              <a:rPr lang="en-US" b="0" dirty="0" smtClean="0">
                <a:solidFill>
                  <a:schemeClr val="tx1"/>
                </a:solidFill>
                <a:latin typeface="+mn-lt"/>
                <a:ea typeface="Calibri"/>
                <a:cs typeface="Arial"/>
              </a:rPr>
              <a:t>matter</a:t>
            </a:r>
            <a:endParaRPr lang="en-US" sz="2000" b="0" dirty="0">
              <a:solidFill>
                <a:schemeClr val="tx1"/>
              </a:solidFill>
              <a:latin typeface="+mn-lt"/>
              <a:ea typeface="Calibri"/>
              <a:cs typeface="Arial"/>
            </a:endParaRPr>
          </a:p>
          <a:p>
            <a:endParaRPr lang="en-US" dirty="0"/>
          </a:p>
        </p:txBody>
      </p:sp>
    </p:spTree>
    <p:extLst>
      <p:ext uri="{BB962C8B-B14F-4D97-AF65-F5344CB8AC3E}">
        <p14:creationId xmlns:p14="http://schemas.microsoft.com/office/powerpoint/2010/main" xmlns="" val="96649367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dirty="0">
                <a:solidFill>
                  <a:schemeClr val="tx1"/>
                </a:solidFill>
              </a:rPr>
              <a:t>PPP </a:t>
            </a:r>
            <a:r>
              <a:rPr lang="en-US" sz="3200" dirty="0" smtClean="0">
                <a:solidFill>
                  <a:schemeClr val="tx1"/>
                </a:solidFill>
              </a:rPr>
              <a:t>Possible </a:t>
            </a:r>
            <a:r>
              <a:rPr lang="en-US" sz="3200" dirty="0">
                <a:solidFill>
                  <a:schemeClr val="tx1"/>
                </a:solidFill>
              </a:rPr>
              <a:t>Approaches</a:t>
            </a:r>
            <a:endParaRPr lang="en-US" dirty="0">
              <a:solidFill>
                <a:schemeClr val="tx1"/>
              </a:solidFill>
            </a:endParaRPr>
          </a:p>
        </p:txBody>
      </p:sp>
      <p:sp>
        <p:nvSpPr>
          <p:cNvPr id="3" name="Content Placeholder 2"/>
          <p:cNvSpPr>
            <a:spLocks noGrp="1"/>
          </p:cNvSpPr>
          <p:nvPr>
            <p:ph idx="1"/>
          </p:nvPr>
        </p:nvSpPr>
        <p:spPr>
          <a:xfrm>
            <a:off x="381000" y="1143000"/>
            <a:ext cx="8305800" cy="5135563"/>
          </a:xfrm>
        </p:spPr>
        <p:txBody>
          <a:bodyPr>
            <a:normAutofit/>
          </a:bodyPr>
          <a:lstStyle/>
          <a:p>
            <a:r>
              <a:rPr lang="en-US" b="0" dirty="0">
                <a:solidFill>
                  <a:schemeClr val="tx1"/>
                </a:solidFill>
                <a:ea typeface="Calibri"/>
                <a:cs typeface="Symbol"/>
              </a:rPr>
              <a:t> </a:t>
            </a:r>
            <a:r>
              <a:rPr lang="en-US" b="0" dirty="0">
                <a:solidFill>
                  <a:schemeClr val="tx1"/>
                </a:solidFill>
                <a:ea typeface="Calibri"/>
              </a:rPr>
              <a:t>Quality assurance and performance monitoring should be ongoing and feed into improved management</a:t>
            </a:r>
            <a:endParaRPr lang="en-US" sz="2000" b="0" dirty="0">
              <a:solidFill>
                <a:schemeClr val="tx1"/>
              </a:solidFill>
              <a:ea typeface="Calibri"/>
            </a:endParaRPr>
          </a:p>
          <a:p>
            <a:r>
              <a:rPr lang="en-US" b="0" dirty="0" smtClean="0">
                <a:solidFill>
                  <a:schemeClr val="tx1"/>
                </a:solidFill>
              </a:rPr>
              <a:t>A </a:t>
            </a:r>
            <a:r>
              <a:rPr lang="en-US" b="0" dirty="0">
                <a:solidFill>
                  <a:schemeClr val="tx1"/>
                </a:solidFill>
              </a:rPr>
              <a:t>well-thought out implementation plan, including detailed definitions </a:t>
            </a:r>
            <a:r>
              <a:rPr lang="en-US" b="0" dirty="0" smtClean="0">
                <a:solidFill>
                  <a:schemeClr val="tx1"/>
                </a:solidFill>
              </a:rPr>
              <a:t>of business </a:t>
            </a:r>
            <a:r>
              <a:rPr lang="en-US" b="0" dirty="0">
                <a:solidFill>
                  <a:schemeClr val="tx1"/>
                </a:solidFill>
              </a:rPr>
              <a:t>processes and management </a:t>
            </a:r>
            <a:r>
              <a:rPr lang="en-US" b="0" dirty="0" smtClean="0">
                <a:solidFill>
                  <a:schemeClr val="tx1"/>
                </a:solidFill>
              </a:rPr>
              <a:t>functions.</a:t>
            </a:r>
            <a:endParaRPr lang="en-US" b="0" dirty="0">
              <a:solidFill>
                <a:schemeClr val="tx1"/>
              </a:solidFill>
            </a:endParaRPr>
          </a:p>
          <a:p>
            <a:r>
              <a:rPr lang="en-US" b="0" dirty="0" smtClean="0">
                <a:solidFill>
                  <a:schemeClr val="tx1"/>
                </a:solidFill>
              </a:rPr>
              <a:t>Piloting </a:t>
            </a:r>
            <a:r>
              <a:rPr lang="en-US" b="0" dirty="0">
                <a:solidFill>
                  <a:schemeClr val="tx1"/>
                </a:solidFill>
              </a:rPr>
              <a:t>the </a:t>
            </a:r>
            <a:r>
              <a:rPr lang="en-US" b="0" dirty="0" smtClean="0">
                <a:solidFill>
                  <a:schemeClr val="tx1"/>
                </a:solidFill>
              </a:rPr>
              <a:t>PPP </a:t>
            </a:r>
            <a:r>
              <a:rPr lang="en-US" b="0" dirty="0">
                <a:solidFill>
                  <a:schemeClr val="tx1"/>
                </a:solidFill>
              </a:rPr>
              <a:t>concept and structure can save time </a:t>
            </a:r>
            <a:r>
              <a:rPr lang="en-US" b="0" dirty="0" smtClean="0">
                <a:solidFill>
                  <a:schemeClr val="tx1"/>
                </a:solidFill>
              </a:rPr>
              <a:t>overall and </a:t>
            </a:r>
            <a:r>
              <a:rPr lang="en-US" b="0" dirty="0">
                <a:solidFill>
                  <a:schemeClr val="tx1"/>
                </a:solidFill>
              </a:rPr>
              <a:t>help ensure </a:t>
            </a:r>
            <a:r>
              <a:rPr lang="en-US" b="0" dirty="0" smtClean="0">
                <a:solidFill>
                  <a:schemeClr val="tx1"/>
                </a:solidFill>
              </a:rPr>
              <a:t>success.</a:t>
            </a:r>
            <a:endParaRPr lang="en-US" b="0" dirty="0">
              <a:solidFill>
                <a:schemeClr val="tx1"/>
              </a:solidFill>
            </a:endParaRPr>
          </a:p>
          <a:p>
            <a:r>
              <a:rPr lang="en-US" b="0" dirty="0">
                <a:solidFill>
                  <a:schemeClr val="tx1"/>
                </a:solidFill>
              </a:rPr>
              <a:t> Early securing of funding for </a:t>
            </a:r>
            <a:r>
              <a:rPr lang="en-US" b="0" dirty="0" smtClean="0">
                <a:solidFill>
                  <a:schemeClr val="tx1"/>
                </a:solidFill>
              </a:rPr>
              <a:t>the pilot </a:t>
            </a:r>
            <a:r>
              <a:rPr lang="en-US" b="0" dirty="0">
                <a:solidFill>
                  <a:schemeClr val="tx1"/>
                </a:solidFill>
              </a:rPr>
              <a:t>and the start of </a:t>
            </a:r>
            <a:r>
              <a:rPr lang="en-US" b="0" dirty="0" smtClean="0">
                <a:solidFill>
                  <a:schemeClr val="tx1"/>
                </a:solidFill>
              </a:rPr>
              <a:t>implementation. </a:t>
            </a:r>
          </a:p>
        </p:txBody>
      </p:sp>
    </p:spTree>
    <p:extLst>
      <p:ext uri="{BB962C8B-B14F-4D97-AF65-F5344CB8AC3E}">
        <p14:creationId xmlns:p14="http://schemas.microsoft.com/office/powerpoint/2010/main" xmlns="" val="146555955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sz="3200" dirty="0">
                <a:solidFill>
                  <a:schemeClr val="tx1"/>
                </a:solidFill>
              </a:rPr>
              <a:t>PPP </a:t>
            </a:r>
            <a:r>
              <a:rPr lang="en-US" sz="3200" dirty="0" smtClean="0">
                <a:solidFill>
                  <a:schemeClr val="tx1"/>
                </a:solidFill>
              </a:rPr>
              <a:t>Possible </a:t>
            </a:r>
            <a:r>
              <a:rPr lang="en-US" sz="3200" dirty="0">
                <a:solidFill>
                  <a:schemeClr val="tx1"/>
                </a:solidFill>
              </a:rPr>
              <a:t>Approaches</a:t>
            </a:r>
            <a:endParaRPr lang="en-US" dirty="0">
              <a:solidFill>
                <a:schemeClr val="tx1"/>
              </a:solidFill>
            </a:endParaRPr>
          </a:p>
        </p:txBody>
      </p:sp>
      <p:sp>
        <p:nvSpPr>
          <p:cNvPr id="3" name="Content Placeholder 2"/>
          <p:cNvSpPr>
            <a:spLocks noGrp="1"/>
          </p:cNvSpPr>
          <p:nvPr>
            <p:ph idx="1"/>
          </p:nvPr>
        </p:nvSpPr>
        <p:spPr>
          <a:xfrm>
            <a:off x="228600" y="1143000"/>
            <a:ext cx="8915400" cy="5475288"/>
          </a:xfrm>
        </p:spPr>
        <p:txBody>
          <a:bodyPr/>
          <a:lstStyle/>
          <a:p>
            <a:r>
              <a:rPr lang="en-US" b="0" dirty="0">
                <a:solidFill>
                  <a:schemeClr val="tx1"/>
                </a:solidFill>
              </a:rPr>
              <a:t>Involvement of all the key stakeholders in a well-defined consultation and project development process early on.</a:t>
            </a:r>
          </a:p>
          <a:p>
            <a:r>
              <a:rPr lang="en-US" b="0" dirty="0">
                <a:solidFill>
                  <a:schemeClr val="tx1"/>
                </a:solidFill>
              </a:rPr>
              <a:t>A well defined communications, buy-in and change management.</a:t>
            </a:r>
          </a:p>
          <a:p>
            <a:pPr>
              <a:lnSpc>
                <a:spcPct val="115000"/>
              </a:lnSpc>
              <a:spcAft>
                <a:spcPts val="0"/>
              </a:spcAft>
            </a:pPr>
            <a:r>
              <a:rPr lang="en-US" b="0" dirty="0" smtClean="0">
                <a:solidFill>
                  <a:schemeClr val="tx1"/>
                </a:solidFill>
                <a:latin typeface="+mn-lt"/>
                <a:ea typeface="Calibri"/>
                <a:cs typeface="Arial"/>
              </a:rPr>
              <a:t>Continuity </a:t>
            </a:r>
            <a:r>
              <a:rPr lang="en-US" b="0" dirty="0">
                <a:solidFill>
                  <a:schemeClr val="tx1"/>
                </a:solidFill>
                <a:latin typeface="+mn-lt"/>
                <a:ea typeface="Calibri"/>
                <a:cs typeface="Arial"/>
              </a:rPr>
              <a:t>within the planning team, transparency and communications </a:t>
            </a:r>
            <a:r>
              <a:rPr lang="en-US" b="0" dirty="0" smtClean="0">
                <a:solidFill>
                  <a:schemeClr val="tx1"/>
                </a:solidFill>
                <a:latin typeface="+mn-lt"/>
                <a:ea typeface="Calibri"/>
                <a:cs typeface="Arial"/>
              </a:rPr>
              <a:t>between partners.</a:t>
            </a:r>
          </a:p>
          <a:p>
            <a:pPr>
              <a:lnSpc>
                <a:spcPct val="115000"/>
              </a:lnSpc>
              <a:spcAft>
                <a:spcPts val="0"/>
              </a:spcAft>
            </a:pPr>
            <a:r>
              <a:rPr lang="en-US" b="0" dirty="0" smtClean="0">
                <a:solidFill>
                  <a:schemeClr val="tx1"/>
                </a:solidFill>
                <a:latin typeface="+mn-lt"/>
                <a:ea typeface="Calibri"/>
                <a:cs typeface="Arial"/>
              </a:rPr>
              <a:t>Careful </a:t>
            </a:r>
            <a:r>
              <a:rPr lang="en-US" b="0" dirty="0">
                <a:solidFill>
                  <a:schemeClr val="tx1"/>
                </a:solidFill>
                <a:latin typeface="+mn-lt"/>
                <a:ea typeface="Calibri"/>
                <a:cs typeface="Arial"/>
              </a:rPr>
              <a:t>definition of targets and budget constraints for each </a:t>
            </a:r>
            <a:r>
              <a:rPr lang="en-US" b="0" dirty="0" smtClean="0">
                <a:solidFill>
                  <a:schemeClr val="tx1"/>
                </a:solidFill>
                <a:latin typeface="+mn-lt"/>
                <a:ea typeface="Calibri"/>
                <a:cs typeface="Arial"/>
              </a:rPr>
              <a:t>project phase.</a:t>
            </a:r>
          </a:p>
          <a:p>
            <a:pPr>
              <a:lnSpc>
                <a:spcPct val="115000"/>
              </a:lnSpc>
              <a:spcAft>
                <a:spcPts val="0"/>
              </a:spcAft>
            </a:pPr>
            <a:r>
              <a:rPr lang="en-US" b="0" dirty="0" smtClean="0">
                <a:solidFill>
                  <a:schemeClr val="tx1"/>
                </a:solidFill>
                <a:latin typeface="+mn-lt"/>
                <a:ea typeface="Calibri"/>
                <a:cs typeface="Arial"/>
              </a:rPr>
              <a:t>Coordination </a:t>
            </a:r>
            <a:r>
              <a:rPr lang="en-US" b="0" dirty="0">
                <a:solidFill>
                  <a:schemeClr val="tx1"/>
                </a:solidFill>
                <a:latin typeface="+mn-lt"/>
                <a:ea typeface="Calibri"/>
                <a:cs typeface="Arial"/>
              </a:rPr>
              <a:t>and milestones </a:t>
            </a:r>
            <a:r>
              <a:rPr lang="en-US" b="0" dirty="0" smtClean="0">
                <a:solidFill>
                  <a:schemeClr val="tx1"/>
                </a:solidFill>
                <a:latin typeface="+mn-lt"/>
                <a:ea typeface="Calibri"/>
                <a:cs typeface="Arial"/>
              </a:rPr>
              <a:t>throughout </a:t>
            </a:r>
            <a:r>
              <a:rPr lang="en-US" b="0" dirty="0" smtClean="0">
                <a:solidFill>
                  <a:schemeClr val="tx1"/>
                </a:solidFill>
                <a:latin typeface="+mn-lt"/>
                <a:ea typeface="Calibri"/>
              </a:rPr>
              <a:t>implementation</a:t>
            </a:r>
            <a:endParaRPr lang="en-US" b="0" dirty="0">
              <a:solidFill>
                <a:schemeClr val="tx1"/>
              </a:solidFill>
              <a:latin typeface="+mn-lt"/>
            </a:endParaRPr>
          </a:p>
        </p:txBody>
      </p:sp>
    </p:spTree>
    <p:extLst>
      <p:ext uri="{BB962C8B-B14F-4D97-AF65-F5344CB8AC3E}">
        <p14:creationId xmlns:p14="http://schemas.microsoft.com/office/powerpoint/2010/main" xmlns="" val="159627852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PPP in healthcare</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just"/>
            <a:r>
              <a:rPr lang="en-US" b="0" dirty="0" smtClean="0">
                <a:solidFill>
                  <a:srgbClr val="000000"/>
                </a:solidFill>
              </a:rPr>
              <a:t>Access to public healthcare services is constitutionally a fundamental </a:t>
            </a:r>
            <a:r>
              <a:rPr lang="en-US" b="0" dirty="0">
                <a:solidFill>
                  <a:srgbClr val="000000"/>
                </a:solidFill>
              </a:rPr>
              <a:t>right to citizens, </a:t>
            </a:r>
            <a:r>
              <a:rPr lang="en-US" b="0" dirty="0" smtClean="0">
                <a:solidFill>
                  <a:srgbClr val="000000"/>
                </a:solidFill>
              </a:rPr>
              <a:t>whereas </a:t>
            </a:r>
            <a:r>
              <a:rPr lang="en-US" b="0" dirty="0">
                <a:solidFill>
                  <a:srgbClr val="000000"/>
                </a:solidFill>
              </a:rPr>
              <a:t>private healthcare </a:t>
            </a:r>
            <a:r>
              <a:rPr lang="en-US" b="0" dirty="0" smtClean="0">
                <a:solidFill>
                  <a:srgbClr val="000000"/>
                </a:solidFill>
              </a:rPr>
              <a:t>services is a business.</a:t>
            </a:r>
            <a:endParaRPr lang="en-US" b="0" dirty="0">
              <a:solidFill>
                <a:srgbClr val="000000"/>
              </a:solidFill>
            </a:endParaRPr>
          </a:p>
          <a:p>
            <a:pPr algn="just"/>
            <a:r>
              <a:rPr lang="en-US" b="0" dirty="0" smtClean="0">
                <a:solidFill>
                  <a:srgbClr val="000000"/>
                </a:solidFill>
              </a:rPr>
              <a:t> </a:t>
            </a:r>
            <a:r>
              <a:rPr lang="en-US" b="0" dirty="0">
                <a:solidFill>
                  <a:srgbClr val="000000"/>
                </a:solidFill>
              </a:rPr>
              <a:t>PPP in the healthcare thus relates only to the public service area, and doesn't have anything to do with private care.</a:t>
            </a:r>
          </a:p>
          <a:p>
            <a:pPr algn="just"/>
            <a:r>
              <a:rPr lang="en-US" b="0" dirty="0" smtClean="0">
                <a:solidFill>
                  <a:srgbClr val="000000"/>
                </a:solidFill>
              </a:rPr>
              <a:t>PPP </a:t>
            </a:r>
            <a:r>
              <a:rPr lang="en-US" b="0" dirty="0">
                <a:solidFill>
                  <a:srgbClr val="000000"/>
                </a:solidFill>
              </a:rPr>
              <a:t>is a way to </a:t>
            </a:r>
            <a:r>
              <a:rPr lang="en-US" b="0" dirty="0" smtClean="0">
                <a:solidFill>
                  <a:srgbClr val="000000"/>
                </a:solidFill>
              </a:rPr>
              <a:t>improve provision and access of cost-effective health care nothing </a:t>
            </a:r>
            <a:r>
              <a:rPr lang="en-US" b="0" dirty="0">
                <a:solidFill>
                  <a:srgbClr val="000000"/>
                </a:solidFill>
              </a:rPr>
              <a:t>to do with </a:t>
            </a:r>
            <a:r>
              <a:rPr lang="en-US" b="0" dirty="0" smtClean="0">
                <a:solidFill>
                  <a:srgbClr val="000000"/>
                </a:solidFill>
              </a:rPr>
              <a:t>privatization</a:t>
            </a:r>
            <a:endParaRPr lang="en-US" b="0" dirty="0"/>
          </a:p>
        </p:txBody>
      </p:sp>
    </p:spTree>
    <p:extLst>
      <p:ext uri="{BB962C8B-B14F-4D97-AF65-F5344CB8AC3E}">
        <p14:creationId xmlns:p14="http://schemas.microsoft.com/office/powerpoint/2010/main" xmlns="" val="271614052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Healthcare PPP Advantages </a:t>
            </a:r>
            <a:endParaRPr lang="en-US" sz="3600" b="1" dirty="0">
              <a:solidFill>
                <a:schemeClr val="tx1"/>
              </a:solidFill>
            </a:endParaRPr>
          </a:p>
        </p:txBody>
      </p:sp>
      <p:sp>
        <p:nvSpPr>
          <p:cNvPr id="3" name="Content Placeholder 2"/>
          <p:cNvSpPr>
            <a:spLocks noGrp="1"/>
          </p:cNvSpPr>
          <p:nvPr>
            <p:ph idx="1"/>
          </p:nvPr>
        </p:nvSpPr>
        <p:spPr>
          <a:xfrm>
            <a:off x="292103" y="990600"/>
            <a:ext cx="8559800" cy="5094288"/>
          </a:xfrm>
        </p:spPr>
        <p:txBody>
          <a:bodyPr>
            <a:normAutofit/>
          </a:bodyPr>
          <a:lstStyle/>
          <a:p>
            <a:r>
              <a:rPr lang="en-US" b="0" dirty="0" smtClean="0">
                <a:solidFill>
                  <a:schemeClr val="tx1"/>
                </a:solidFill>
              </a:rPr>
              <a:t>Less constraint on public funds. </a:t>
            </a:r>
          </a:p>
          <a:p>
            <a:r>
              <a:rPr lang="en-US" b="0" dirty="0" smtClean="0">
                <a:solidFill>
                  <a:schemeClr val="tx1"/>
                </a:solidFill>
              </a:rPr>
              <a:t>Access to private financing.</a:t>
            </a:r>
          </a:p>
          <a:p>
            <a:r>
              <a:rPr lang="en-US" b="0" dirty="0">
                <a:solidFill>
                  <a:schemeClr val="tx1"/>
                </a:solidFill>
              </a:rPr>
              <a:t>H</a:t>
            </a:r>
            <a:r>
              <a:rPr lang="en-US" b="0" dirty="0" smtClean="0">
                <a:solidFill>
                  <a:schemeClr val="tx1"/>
                </a:solidFill>
              </a:rPr>
              <a:t>igher quality of public healthcare services and standards.</a:t>
            </a:r>
          </a:p>
          <a:p>
            <a:r>
              <a:rPr lang="en-US" b="0" dirty="0">
                <a:solidFill>
                  <a:schemeClr val="tx1"/>
                </a:solidFill>
              </a:rPr>
              <a:t>I</a:t>
            </a:r>
            <a:r>
              <a:rPr lang="en-US" b="0" dirty="0" smtClean="0">
                <a:solidFill>
                  <a:schemeClr val="tx1"/>
                </a:solidFill>
              </a:rPr>
              <a:t>nnovation, knowhow and best industry practices in public sector services. </a:t>
            </a:r>
          </a:p>
          <a:p>
            <a:r>
              <a:rPr lang="en-US" b="0" dirty="0" smtClean="0">
                <a:solidFill>
                  <a:schemeClr val="tx1"/>
                </a:solidFill>
              </a:rPr>
              <a:t>Increase in profits for the private sector</a:t>
            </a:r>
          </a:p>
          <a:p>
            <a:r>
              <a:rPr lang="en-US" b="0" dirty="0">
                <a:solidFill>
                  <a:schemeClr val="tx1"/>
                </a:solidFill>
              </a:rPr>
              <a:t>S</a:t>
            </a:r>
            <a:r>
              <a:rPr lang="en-US" b="0" dirty="0" smtClean="0">
                <a:solidFill>
                  <a:schemeClr val="tx1"/>
                </a:solidFill>
              </a:rPr>
              <a:t>ocial responsibility </a:t>
            </a:r>
          </a:p>
          <a:p>
            <a:r>
              <a:rPr lang="en-US" b="0" dirty="0" smtClean="0">
                <a:solidFill>
                  <a:schemeClr val="tx1"/>
                </a:solidFill>
              </a:rPr>
              <a:t>Risk sharing </a:t>
            </a:r>
            <a:endParaRPr lang="en-US" b="0" dirty="0">
              <a:solidFill>
                <a:schemeClr val="tx1"/>
              </a:solidFill>
            </a:endParaRPr>
          </a:p>
        </p:txBody>
      </p:sp>
    </p:spTree>
    <p:extLst>
      <p:ext uri="{BB962C8B-B14F-4D97-AF65-F5344CB8AC3E}">
        <p14:creationId xmlns:p14="http://schemas.microsoft.com/office/powerpoint/2010/main" xmlns="" val="4246530879"/>
      </p:ext>
    </p:extLst>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Healthcare PPP challenges </a:t>
            </a:r>
            <a:endParaRPr lang="en-US" sz="3600" b="1" dirty="0">
              <a:solidFill>
                <a:schemeClr val="tx1"/>
              </a:solidFill>
            </a:endParaRPr>
          </a:p>
        </p:txBody>
      </p:sp>
      <p:sp>
        <p:nvSpPr>
          <p:cNvPr id="3" name="Content Placeholder 2"/>
          <p:cNvSpPr>
            <a:spLocks noGrp="1"/>
          </p:cNvSpPr>
          <p:nvPr>
            <p:ph idx="1"/>
          </p:nvPr>
        </p:nvSpPr>
        <p:spPr>
          <a:xfrm>
            <a:off x="457200" y="1219200"/>
            <a:ext cx="8229600" cy="4648200"/>
          </a:xfrm>
        </p:spPr>
        <p:txBody>
          <a:bodyPr>
            <a:normAutofit fontScale="25000" lnSpcReduction="20000"/>
          </a:bodyPr>
          <a:lstStyle/>
          <a:p>
            <a:endParaRPr lang="en-US" dirty="0" smtClean="0"/>
          </a:p>
          <a:p>
            <a:r>
              <a:rPr lang="en-US" sz="11200" b="0" dirty="0" smtClean="0">
                <a:solidFill>
                  <a:schemeClr val="tx1"/>
                </a:solidFill>
              </a:rPr>
              <a:t>Affordability </a:t>
            </a:r>
          </a:p>
          <a:p>
            <a:r>
              <a:rPr lang="en-US" sz="11200" b="0" dirty="0" smtClean="0">
                <a:solidFill>
                  <a:schemeClr val="tx1"/>
                </a:solidFill>
              </a:rPr>
              <a:t>Risk allocation </a:t>
            </a:r>
          </a:p>
          <a:p>
            <a:r>
              <a:rPr lang="en-US" sz="11200" b="0" dirty="0" smtClean="0">
                <a:solidFill>
                  <a:schemeClr val="tx1"/>
                </a:solidFill>
              </a:rPr>
              <a:t>Legal, policy and institutional regulations </a:t>
            </a:r>
          </a:p>
          <a:p>
            <a:r>
              <a:rPr lang="en-US" sz="11200" b="0" dirty="0" smtClean="0">
                <a:solidFill>
                  <a:schemeClr val="tx1"/>
                </a:solidFill>
              </a:rPr>
              <a:t>Political environment</a:t>
            </a:r>
          </a:p>
          <a:p>
            <a:r>
              <a:rPr lang="en-US" sz="11200" b="0" dirty="0" smtClean="0">
                <a:solidFill>
                  <a:schemeClr val="tx1"/>
                </a:solidFill>
              </a:rPr>
              <a:t>PPP management capacity </a:t>
            </a:r>
          </a:p>
          <a:p>
            <a:pPr marL="0" indent="0">
              <a:buNone/>
            </a:pPr>
            <a:r>
              <a:rPr lang="en-US" sz="11200" dirty="0" smtClean="0"/>
              <a:t> </a:t>
            </a:r>
          </a:p>
          <a:p>
            <a:endParaRPr lang="en-US" sz="11200" dirty="0" smtClean="0"/>
          </a:p>
        </p:txBody>
      </p:sp>
    </p:spTree>
    <p:extLst>
      <p:ext uri="{BB962C8B-B14F-4D97-AF65-F5344CB8AC3E}">
        <p14:creationId xmlns:p14="http://schemas.microsoft.com/office/powerpoint/2010/main" xmlns="" val="3735116668"/>
      </p:ext>
    </p:extLst>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PPP lifecycle</a:t>
            </a:r>
            <a:endParaRPr lang="en-US" dirty="0">
              <a:solidFill>
                <a:schemeClr val="tx1"/>
              </a:solidFill>
            </a:endParaRPr>
          </a:p>
        </p:txBody>
      </p:sp>
      <p:sp>
        <p:nvSpPr>
          <p:cNvPr id="3" name="Content Placeholder 2"/>
          <p:cNvSpPr>
            <a:spLocks noGrp="1"/>
          </p:cNvSpPr>
          <p:nvPr>
            <p:ph idx="1"/>
          </p:nvPr>
        </p:nvSpPr>
        <p:spPr/>
        <p:txBody>
          <a:bodyPr/>
          <a:lstStyle/>
          <a:p>
            <a:r>
              <a:rPr lang="en-US" sz="2600" b="0" dirty="0" smtClean="0">
                <a:solidFill>
                  <a:schemeClr val="tx1"/>
                </a:solidFill>
              </a:rPr>
              <a:t>Project appraisal and identification. </a:t>
            </a:r>
          </a:p>
          <a:p>
            <a:r>
              <a:rPr lang="en-US" sz="2600" b="0" dirty="0" smtClean="0">
                <a:solidFill>
                  <a:schemeClr val="tx1"/>
                </a:solidFill>
              </a:rPr>
              <a:t>Tendering and selection. </a:t>
            </a:r>
          </a:p>
          <a:p>
            <a:r>
              <a:rPr lang="en-US" sz="2600" b="0" dirty="0" smtClean="0">
                <a:solidFill>
                  <a:schemeClr val="tx1"/>
                </a:solidFill>
              </a:rPr>
              <a:t>Contract award. </a:t>
            </a:r>
          </a:p>
          <a:p>
            <a:r>
              <a:rPr lang="en-US" sz="2600" b="0" dirty="0" smtClean="0">
                <a:solidFill>
                  <a:schemeClr val="tx1"/>
                </a:solidFill>
              </a:rPr>
              <a:t>PPP project implementation.</a:t>
            </a:r>
          </a:p>
          <a:p>
            <a:r>
              <a:rPr lang="en-US" sz="2600" b="0" dirty="0" smtClean="0">
                <a:solidFill>
                  <a:schemeClr val="tx1"/>
                </a:solidFill>
              </a:rPr>
              <a:t>Monitoring and compliance. </a:t>
            </a:r>
          </a:p>
          <a:p>
            <a:r>
              <a:rPr lang="en-US" sz="2600" b="0" dirty="0" smtClean="0">
                <a:solidFill>
                  <a:schemeClr val="tx1"/>
                </a:solidFill>
              </a:rPr>
              <a:t>End of project term. </a:t>
            </a:r>
            <a:endParaRPr lang="en-US" sz="2600" b="0" dirty="0">
              <a:solidFill>
                <a:schemeClr val="tx1"/>
              </a:solidFill>
            </a:endParaRPr>
          </a:p>
        </p:txBody>
      </p:sp>
    </p:spTree>
    <p:extLst>
      <p:ext uri="{BB962C8B-B14F-4D97-AF65-F5344CB8AC3E}">
        <p14:creationId xmlns:p14="http://schemas.microsoft.com/office/powerpoint/2010/main" xmlns="" val="165713795"/>
      </p:ext>
    </p:extLst>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Mitigating Risk of Corruption in PPP</a:t>
            </a:r>
            <a:endParaRPr lang="en-US" sz="3600" b="1" dirty="0">
              <a:solidFill>
                <a:schemeClr val="tx1"/>
              </a:solidFill>
            </a:endParaRPr>
          </a:p>
        </p:txBody>
      </p:sp>
      <p:sp>
        <p:nvSpPr>
          <p:cNvPr id="3" name="Content Placeholder 2"/>
          <p:cNvSpPr>
            <a:spLocks noGrp="1"/>
          </p:cNvSpPr>
          <p:nvPr>
            <p:ph idx="1"/>
          </p:nvPr>
        </p:nvSpPr>
        <p:spPr>
          <a:xfrm>
            <a:off x="533400" y="1371600"/>
            <a:ext cx="8229600" cy="4983163"/>
          </a:xfrm>
        </p:spPr>
        <p:txBody>
          <a:bodyPr>
            <a:normAutofit/>
          </a:bodyPr>
          <a:lstStyle/>
          <a:p>
            <a:r>
              <a:rPr lang="en-US" sz="2800" b="0" dirty="0" smtClean="0">
                <a:solidFill>
                  <a:schemeClr val="tx1"/>
                </a:solidFill>
              </a:rPr>
              <a:t>PPP is usually not a local but international allowing for a </a:t>
            </a:r>
            <a:r>
              <a:rPr lang="en-US" sz="2800" dirty="0">
                <a:solidFill>
                  <a:schemeClr val="tx1"/>
                </a:solidFill>
              </a:rPr>
              <a:t>wider </a:t>
            </a:r>
            <a:r>
              <a:rPr lang="en-US" sz="2800" dirty="0" smtClean="0">
                <a:solidFill>
                  <a:schemeClr val="tx1"/>
                </a:solidFill>
              </a:rPr>
              <a:t>competition space </a:t>
            </a:r>
            <a:r>
              <a:rPr lang="en-US" sz="2800" b="0" dirty="0" smtClean="0">
                <a:solidFill>
                  <a:schemeClr val="tx1"/>
                </a:solidFill>
              </a:rPr>
              <a:t>with fairer consequences of the tender. </a:t>
            </a:r>
          </a:p>
          <a:p>
            <a:r>
              <a:rPr lang="en-US" sz="2800" dirty="0" smtClean="0">
                <a:solidFill>
                  <a:schemeClr val="tx1"/>
                </a:solidFill>
              </a:rPr>
              <a:t>Prequalification criteria  </a:t>
            </a:r>
            <a:r>
              <a:rPr lang="en-US" sz="2800" b="0" dirty="0" smtClean="0">
                <a:solidFill>
                  <a:schemeClr val="tx1"/>
                </a:solidFill>
              </a:rPr>
              <a:t>and </a:t>
            </a:r>
            <a:r>
              <a:rPr lang="en-US" sz="2800" dirty="0" smtClean="0">
                <a:solidFill>
                  <a:schemeClr val="tx1"/>
                </a:solidFill>
              </a:rPr>
              <a:t>intent of interest </a:t>
            </a:r>
            <a:r>
              <a:rPr lang="en-US" sz="2800" b="0" dirty="0" smtClean="0">
                <a:solidFill>
                  <a:schemeClr val="tx1"/>
                </a:solidFill>
              </a:rPr>
              <a:t>followed by </a:t>
            </a:r>
            <a:r>
              <a:rPr lang="en-US" sz="2800" dirty="0" smtClean="0">
                <a:solidFill>
                  <a:schemeClr val="tx1"/>
                </a:solidFill>
              </a:rPr>
              <a:t>rehabilitation and revision </a:t>
            </a:r>
            <a:r>
              <a:rPr lang="en-US" sz="2800" b="0" dirty="0" smtClean="0">
                <a:solidFill>
                  <a:schemeClr val="tx1"/>
                </a:solidFill>
              </a:rPr>
              <a:t>of the PPP proposal to allow for better competition</a:t>
            </a:r>
          </a:p>
          <a:p>
            <a:r>
              <a:rPr lang="en-US" sz="2800" dirty="0" smtClean="0">
                <a:solidFill>
                  <a:schemeClr val="tx1"/>
                </a:solidFill>
              </a:rPr>
              <a:t>Competitive </a:t>
            </a:r>
            <a:r>
              <a:rPr lang="en-US" sz="2800" dirty="0">
                <a:solidFill>
                  <a:schemeClr val="tx1"/>
                </a:solidFill>
              </a:rPr>
              <a:t>dialogue </a:t>
            </a:r>
            <a:r>
              <a:rPr lang="en-US" sz="2800" b="0" dirty="0">
                <a:solidFill>
                  <a:schemeClr val="tx1"/>
                </a:solidFill>
              </a:rPr>
              <a:t>allows public sector to    listen to private sector </a:t>
            </a:r>
            <a:r>
              <a:rPr lang="en-US" sz="2800" b="0" dirty="0" smtClean="0">
                <a:solidFill>
                  <a:schemeClr val="tx1"/>
                </a:solidFill>
              </a:rPr>
              <a:t>and accommodate concerns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xmlns="" val="28129145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fontAlgn="base">
              <a:spcAft>
                <a:spcPct val="0"/>
              </a:spcAft>
            </a:pPr>
            <a:r>
              <a:rPr lang="en-US" sz="3600" b="1" dirty="0">
                <a:solidFill>
                  <a:srgbClr val="000000"/>
                </a:solidFill>
                <a:latin typeface="+mn-lt"/>
                <a:ea typeface="+mn-ea"/>
                <a:cs typeface="Times New Roman" pitchFamily="18" charset="0"/>
              </a:rPr>
              <a:t>Mitigating Risk of Corruption in PPP</a:t>
            </a:r>
          </a:p>
        </p:txBody>
      </p:sp>
      <p:sp>
        <p:nvSpPr>
          <p:cNvPr id="3" name="Content Placeholder 2"/>
          <p:cNvSpPr>
            <a:spLocks noGrp="1"/>
          </p:cNvSpPr>
          <p:nvPr>
            <p:ph idx="1"/>
          </p:nvPr>
        </p:nvSpPr>
        <p:spPr>
          <a:xfrm>
            <a:off x="304800" y="1143000"/>
            <a:ext cx="8559800" cy="4649788"/>
          </a:xfrm>
        </p:spPr>
        <p:txBody>
          <a:bodyPr>
            <a:normAutofit lnSpcReduction="10000"/>
          </a:bodyPr>
          <a:lstStyle/>
          <a:p>
            <a:r>
              <a:rPr lang="en-US" sz="3500" dirty="0" smtClean="0">
                <a:solidFill>
                  <a:schemeClr val="tx1"/>
                </a:solidFill>
              </a:rPr>
              <a:t>Within the execution of the contract</a:t>
            </a:r>
          </a:p>
          <a:p>
            <a:pPr>
              <a:buFont typeface="Wingdings" panose="05000000000000000000" pitchFamily="2" charset="2"/>
              <a:buChar char="v"/>
            </a:pPr>
            <a:r>
              <a:rPr lang="en-US" sz="2800" b="0" dirty="0" smtClean="0">
                <a:solidFill>
                  <a:schemeClr val="tx1"/>
                </a:solidFill>
              </a:rPr>
              <a:t>Payment </a:t>
            </a:r>
            <a:r>
              <a:rPr lang="en-US" sz="2800" b="0" dirty="0">
                <a:solidFill>
                  <a:schemeClr val="tx1"/>
                </a:solidFill>
              </a:rPr>
              <a:t>is based on </a:t>
            </a:r>
            <a:r>
              <a:rPr lang="en-US" sz="2800" b="0" dirty="0" smtClean="0">
                <a:solidFill>
                  <a:schemeClr val="tx1"/>
                </a:solidFill>
              </a:rPr>
              <a:t>performance- Pay  Performance (P4P) </a:t>
            </a:r>
          </a:p>
          <a:p>
            <a:pPr>
              <a:buFont typeface="Wingdings" panose="05000000000000000000" pitchFamily="2" charset="2"/>
              <a:buChar char="v"/>
            </a:pPr>
            <a:r>
              <a:rPr lang="en-US" sz="2800" b="0" dirty="0" smtClean="0">
                <a:solidFill>
                  <a:schemeClr val="tx1"/>
                </a:solidFill>
              </a:rPr>
              <a:t>Different contract controllers:  Public sector owner,  PPP Units in </a:t>
            </a:r>
            <a:r>
              <a:rPr lang="en-US" sz="2800" b="0" dirty="0" err="1" smtClean="0">
                <a:solidFill>
                  <a:schemeClr val="tx1"/>
                </a:solidFill>
              </a:rPr>
              <a:t>MoF</a:t>
            </a:r>
            <a:r>
              <a:rPr lang="en-US" sz="2800" b="0" dirty="0" smtClean="0">
                <a:solidFill>
                  <a:schemeClr val="tx1"/>
                </a:solidFill>
              </a:rPr>
              <a:t> and other sectors- Regulatory bodies and mechanisms </a:t>
            </a:r>
          </a:p>
          <a:p>
            <a:pPr>
              <a:buFont typeface="Wingdings" panose="05000000000000000000" pitchFamily="2" charset="2"/>
              <a:buChar char="v"/>
            </a:pPr>
            <a:r>
              <a:rPr lang="en-US" sz="2800" b="0" dirty="0" smtClean="0">
                <a:solidFill>
                  <a:schemeClr val="tx1"/>
                </a:solidFill>
              </a:rPr>
              <a:t>Financial Institutions (3</a:t>
            </a:r>
            <a:r>
              <a:rPr lang="en-US" sz="2800" b="0" baseline="30000" dirty="0" smtClean="0">
                <a:solidFill>
                  <a:schemeClr val="tx1"/>
                </a:solidFill>
              </a:rPr>
              <a:t>rd</a:t>
            </a:r>
            <a:r>
              <a:rPr lang="en-US" sz="2800" b="0" dirty="0" smtClean="0">
                <a:solidFill>
                  <a:schemeClr val="tx1"/>
                </a:solidFill>
              </a:rPr>
              <a:t> party)</a:t>
            </a:r>
          </a:p>
          <a:p>
            <a:pPr>
              <a:buFont typeface="Wingdings" panose="05000000000000000000" pitchFamily="2" charset="2"/>
              <a:buChar char="v"/>
            </a:pPr>
            <a:r>
              <a:rPr lang="en-US" sz="2800" b="0" dirty="0" smtClean="0">
                <a:solidFill>
                  <a:schemeClr val="tx1"/>
                </a:solidFill>
              </a:rPr>
              <a:t>Associations of end users</a:t>
            </a:r>
            <a:endParaRPr lang="en-US" sz="2800" b="0" dirty="0">
              <a:solidFill>
                <a:schemeClr val="tx1"/>
              </a:solidFill>
            </a:endParaRPr>
          </a:p>
          <a:p>
            <a:pPr>
              <a:buFont typeface="Wingdings" panose="05000000000000000000" pitchFamily="2" charset="2"/>
              <a:buChar char="v"/>
            </a:pPr>
            <a:endParaRPr lang="en-US" dirty="0"/>
          </a:p>
        </p:txBody>
      </p:sp>
    </p:spTree>
    <p:extLst>
      <p:ext uri="{BB962C8B-B14F-4D97-AF65-F5344CB8AC3E}">
        <p14:creationId xmlns:p14="http://schemas.microsoft.com/office/powerpoint/2010/main" xmlns="" val="307483584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685800"/>
          </a:xfrm>
        </p:spPr>
        <p:txBody>
          <a:bodyPr>
            <a:noAutofit/>
          </a:bodyPr>
          <a:lstStyle/>
          <a:p>
            <a:r>
              <a:rPr lang="en-US" sz="3600" b="1" dirty="0"/>
              <a:t/>
            </a:r>
            <a:br>
              <a:rPr lang="en-US" sz="3600" b="1" dirty="0"/>
            </a:br>
            <a:r>
              <a:rPr lang="en-US" sz="3600" b="1" dirty="0" smtClean="0">
                <a:solidFill>
                  <a:schemeClr val="tx1"/>
                </a:solidFill>
              </a:rPr>
              <a:t>What </a:t>
            </a:r>
            <a:r>
              <a:rPr lang="en-US" sz="3600" b="1" dirty="0">
                <a:solidFill>
                  <a:schemeClr val="tx1"/>
                </a:solidFill>
              </a:rPr>
              <a:t>is a Public Private Partnership (PPP</a:t>
            </a:r>
            <a:r>
              <a:rPr lang="en-US" sz="3600" b="1" dirty="0" smtClean="0">
                <a:solidFill>
                  <a:schemeClr val="tx1"/>
                </a:solidFill>
              </a:rPr>
              <a:t>)? </a:t>
            </a:r>
            <a:endParaRPr lang="en-US" sz="3600" dirty="0">
              <a:solidFill>
                <a:schemeClr val="tx1"/>
              </a:solidFill>
            </a:endParaRPr>
          </a:p>
        </p:txBody>
      </p:sp>
      <p:sp>
        <p:nvSpPr>
          <p:cNvPr id="3" name="Content Placeholder 2"/>
          <p:cNvSpPr>
            <a:spLocks noGrp="1"/>
          </p:cNvSpPr>
          <p:nvPr>
            <p:ph idx="1"/>
          </p:nvPr>
        </p:nvSpPr>
        <p:spPr>
          <a:xfrm>
            <a:off x="457200" y="990600"/>
            <a:ext cx="8458200" cy="5867400"/>
          </a:xfrm>
        </p:spPr>
        <p:txBody>
          <a:bodyPr>
            <a:normAutofit/>
          </a:bodyPr>
          <a:lstStyle/>
          <a:p>
            <a:pPr marL="0" indent="0" algn="ctr">
              <a:buNone/>
            </a:pPr>
            <a:endParaRPr lang="en-US" b="1" dirty="0" smtClean="0">
              <a:solidFill>
                <a:schemeClr val="accent1">
                  <a:lumMod val="75000"/>
                </a:schemeClr>
              </a:solidFill>
              <a:latin typeface="+mn-lt"/>
            </a:endParaRPr>
          </a:p>
          <a:p>
            <a:pPr marL="0" indent="0" algn="ctr">
              <a:buNone/>
            </a:pPr>
            <a:endParaRPr lang="en-US" b="1" dirty="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a:solidFill>
                <a:schemeClr val="accent1">
                  <a:lumMod val="75000"/>
                </a:schemeClr>
              </a:solidFill>
              <a:latin typeface="+mn-lt"/>
            </a:endParaRPr>
          </a:p>
          <a:p>
            <a:pPr marL="0" indent="0" algn="ctr">
              <a:buNone/>
            </a:pPr>
            <a:endParaRPr lang="en-US" b="1" dirty="0" smtClean="0">
              <a:solidFill>
                <a:schemeClr val="accent1">
                  <a:lumMod val="75000"/>
                </a:schemeClr>
              </a:solidFill>
              <a:latin typeface="+mn-lt"/>
            </a:endParaRPr>
          </a:p>
          <a:p>
            <a:pPr marL="0" indent="0" algn="ctr">
              <a:buNone/>
            </a:pPr>
            <a:endParaRPr lang="en-US" b="1" dirty="0">
              <a:solidFill>
                <a:schemeClr val="tx1"/>
              </a:solidFill>
              <a:latin typeface="+mn-lt"/>
            </a:endParaRPr>
          </a:p>
        </p:txBody>
      </p:sp>
      <p:sp>
        <p:nvSpPr>
          <p:cNvPr id="4" name="Oval Callout 3"/>
          <p:cNvSpPr/>
          <p:nvPr/>
        </p:nvSpPr>
        <p:spPr>
          <a:xfrm>
            <a:off x="441960" y="1371600"/>
            <a:ext cx="8229600" cy="2133600"/>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75000"/>
                  </a:schemeClr>
                </a:solidFill>
              </a:rPr>
              <a:t>There is no single, internationally accepted definition of</a:t>
            </a:r>
          </a:p>
          <a:p>
            <a:pPr algn="ctr"/>
            <a:r>
              <a:rPr lang="en-US" b="1" dirty="0">
                <a:solidFill>
                  <a:schemeClr val="accent1">
                    <a:lumMod val="75000"/>
                  </a:schemeClr>
                </a:solidFill>
              </a:rPr>
              <a:t> Public-Private Partnership</a:t>
            </a:r>
          </a:p>
        </p:txBody>
      </p:sp>
      <p:sp>
        <p:nvSpPr>
          <p:cNvPr id="5" name="Oval Callout 4"/>
          <p:cNvSpPr/>
          <p:nvPr/>
        </p:nvSpPr>
        <p:spPr>
          <a:xfrm>
            <a:off x="441960" y="3810000"/>
            <a:ext cx="8229600" cy="2362200"/>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lumMod val="75000"/>
                  </a:schemeClr>
                </a:solidFill>
              </a:rPr>
              <a:t>There </a:t>
            </a:r>
            <a:r>
              <a:rPr lang="en-US" b="1" dirty="0">
                <a:solidFill>
                  <a:schemeClr val="accent1">
                    <a:lumMod val="75000"/>
                  </a:schemeClr>
                </a:solidFill>
              </a:rPr>
              <a:t>is a widespread confusion between PPP in the public health and private healthcare network, which inevitably lead to incorrect debates</a:t>
            </a:r>
            <a:r>
              <a:rPr lang="en-US" b="1" dirty="0" smtClean="0">
                <a:solidFill>
                  <a:schemeClr val="accent1">
                    <a:lumMod val="75000"/>
                  </a:schemeClr>
                </a:solidFill>
              </a:rPr>
              <a:t>.</a:t>
            </a:r>
          </a:p>
          <a:p>
            <a:pPr algn="ctr"/>
            <a:r>
              <a:rPr lang="en-US" b="1" dirty="0" smtClean="0">
                <a:solidFill>
                  <a:schemeClr val="accent1">
                    <a:lumMod val="75000"/>
                  </a:schemeClr>
                </a:solidFill>
              </a:rPr>
              <a:t>In many </a:t>
            </a:r>
            <a:r>
              <a:rPr lang="en-US" b="1" dirty="0">
                <a:solidFill>
                  <a:schemeClr val="accent1">
                    <a:lumMod val="75000"/>
                  </a:schemeClr>
                </a:solidFill>
              </a:rPr>
              <a:t>states both coexists, but never overlap </a:t>
            </a:r>
          </a:p>
        </p:txBody>
      </p:sp>
    </p:spTree>
    <p:extLst>
      <p:ext uri="{BB962C8B-B14F-4D97-AF65-F5344CB8AC3E}">
        <p14:creationId xmlns:p14="http://schemas.microsoft.com/office/powerpoint/2010/main" xmlns="" val="262212759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Market Monopoly and PPP</a:t>
            </a:r>
            <a:endParaRPr lang="en-US" sz="3600" b="1" dirty="0">
              <a:solidFill>
                <a:schemeClr val="tx1"/>
              </a:solidFill>
            </a:endParaRPr>
          </a:p>
        </p:txBody>
      </p:sp>
      <p:sp>
        <p:nvSpPr>
          <p:cNvPr id="3" name="Content Placeholder 2"/>
          <p:cNvSpPr>
            <a:spLocks noGrp="1"/>
          </p:cNvSpPr>
          <p:nvPr>
            <p:ph idx="1"/>
          </p:nvPr>
        </p:nvSpPr>
        <p:spPr>
          <a:xfrm>
            <a:off x="457200" y="1600200"/>
            <a:ext cx="8229600" cy="4525963"/>
          </a:xfrm>
        </p:spPr>
        <p:txBody>
          <a:bodyPr/>
          <a:lstStyle/>
          <a:p>
            <a:r>
              <a:rPr lang="en-US" sz="3200" b="0" dirty="0" smtClean="0">
                <a:solidFill>
                  <a:schemeClr val="tx1"/>
                </a:solidFill>
              </a:rPr>
              <a:t>International bidding </a:t>
            </a:r>
          </a:p>
          <a:p>
            <a:r>
              <a:rPr lang="en-US" sz="3200" b="0" dirty="0" smtClean="0">
                <a:solidFill>
                  <a:schemeClr val="tx1"/>
                </a:solidFill>
              </a:rPr>
              <a:t>Transparency and fairness involved in  the process</a:t>
            </a:r>
          </a:p>
          <a:p>
            <a:r>
              <a:rPr lang="en-US" sz="3200" b="0" dirty="0" smtClean="0">
                <a:solidFill>
                  <a:schemeClr val="tx1"/>
                </a:solidFill>
              </a:rPr>
              <a:t>Fees are based on earlier set criteria taking in account risks</a:t>
            </a:r>
          </a:p>
          <a:p>
            <a:endParaRPr lang="en-US" dirty="0"/>
          </a:p>
        </p:txBody>
      </p:sp>
    </p:spTree>
    <p:extLst>
      <p:ext uri="{BB962C8B-B14F-4D97-AF65-F5344CB8AC3E}">
        <p14:creationId xmlns:p14="http://schemas.microsoft.com/office/powerpoint/2010/main" xmlns="" val="83440418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362200"/>
          </a:xfrm>
        </p:spPr>
        <p:txBody>
          <a:bodyPr/>
          <a:lstStyle/>
          <a:p>
            <a:r>
              <a:rPr lang="en-US" dirty="0" smtClean="0"/>
              <a:t/>
            </a:r>
            <a:br>
              <a:rPr lang="en-US" dirty="0" smtClean="0"/>
            </a:br>
            <a:r>
              <a:rPr lang="en-US" sz="3200" dirty="0" smtClean="0">
                <a:solidFill>
                  <a:schemeClr val="tx1"/>
                </a:solidFill>
              </a:rPr>
              <a:t>Countries </a:t>
            </a:r>
            <a:r>
              <a:rPr lang="en-US" sz="3200" dirty="0">
                <a:solidFill>
                  <a:schemeClr val="tx1"/>
                </a:solidFill>
              </a:rPr>
              <a:t>need a secure, predictable, stable, consistent and commercially-oriented framework of law and regulation, so that PPPs can flourish</a:t>
            </a:r>
          </a:p>
        </p:txBody>
      </p:sp>
      <p:sp>
        <p:nvSpPr>
          <p:cNvPr id="3" name="Content Placeholder 2"/>
          <p:cNvSpPr>
            <a:spLocks noGrp="1"/>
          </p:cNvSpPr>
          <p:nvPr>
            <p:ph idx="1"/>
          </p:nvPr>
        </p:nvSpPr>
        <p:spPr>
          <a:xfrm>
            <a:off x="292103" y="2667000"/>
            <a:ext cx="8559800" cy="3417888"/>
          </a:xfrm>
        </p:spPr>
        <p:txBody>
          <a:bodyPr/>
          <a:lstStyle/>
          <a:p>
            <a:pPr marL="0" indent="0">
              <a:buNone/>
            </a:pPr>
            <a:r>
              <a:rPr lang="en-US" sz="2800" dirty="0" smtClean="0">
                <a:solidFill>
                  <a:schemeClr val="tx1"/>
                </a:solidFill>
              </a:rPr>
              <a:t>Based </a:t>
            </a:r>
            <a:r>
              <a:rPr lang="en-US" sz="2800" dirty="0">
                <a:solidFill>
                  <a:schemeClr val="tx1"/>
                </a:solidFill>
              </a:rPr>
              <a:t>on key principles and priorities</a:t>
            </a:r>
            <a:r>
              <a:rPr lang="en-US" sz="2800" b="0" dirty="0">
                <a:solidFill>
                  <a:schemeClr val="tx1"/>
                </a:solidFill>
              </a:rPr>
              <a:t>: </a:t>
            </a:r>
          </a:p>
          <a:p>
            <a:r>
              <a:rPr lang="en-US" b="0" dirty="0" smtClean="0">
                <a:solidFill>
                  <a:schemeClr val="tx1"/>
                </a:solidFill>
              </a:rPr>
              <a:t>Protection </a:t>
            </a:r>
            <a:r>
              <a:rPr lang="en-US" b="0" dirty="0">
                <a:solidFill>
                  <a:schemeClr val="tx1"/>
                </a:solidFill>
              </a:rPr>
              <a:t>of rights of investors to dispose of their property and </a:t>
            </a:r>
            <a:r>
              <a:rPr lang="en-US" b="0" dirty="0" smtClean="0">
                <a:solidFill>
                  <a:schemeClr val="tx1"/>
                </a:solidFill>
              </a:rPr>
              <a:t>assets </a:t>
            </a:r>
            <a:endParaRPr lang="en-US" b="0" dirty="0">
              <a:solidFill>
                <a:schemeClr val="tx1"/>
              </a:solidFill>
            </a:endParaRPr>
          </a:p>
          <a:p>
            <a:r>
              <a:rPr lang="en-US" b="0" dirty="0" smtClean="0">
                <a:solidFill>
                  <a:schemeClr val="tx1"/>
                </a:solidFill>
              </a:rPr>
              <a:t>Promotion of </a:t>
            </a:r>
            <a:r>
              <a:rPr lang="en-US" b="0" dirty="0">
                <a:solidFill>
                  <a:schemeClr val="tx1"/>
                </a:solidFill>
              </a:rPr>
              <a:t>a better quality of legislation under the banner of fewer, better and simpler </a:t>
            </a:r>
            <a:r>
              <a:rPr lang="en-US" b="0" dirty="0" smtClean="0">
                <a:solidFill>
                  <a:schemeClr val="tx1"/>
                </a:solidFill>
              </a:rPr>
              <a:t>rules </a:t>
            </a:r>
            <a:endParaRPr lang="en-US" b="0" dirty="0">
              <a:solidFill>
                <a:schemeClr val="tx1"/>
              </a:solidFill>
            </a:endParaRPr>
          </a:p>
          <a:p>
            <a:r>
              <a:rPr lang="en-US" b="0" dirty="0" smtClean="0">
                <a:solidFill>
                  <a:schemeClr val="tx1"/>
                </a:solidFill>
              </a:rPr>
              <a:t>Enforcement to be more </a:t>
            </a:r>
            <a:r>
              <a:rPr lang="en-US" b="0" dirty="0">
                <a:solidFill>
                  <a:schemeClr val="tx1"/>
                </a:solidFill>
              </a:rPr>
              <a:t>business </a:t>
            </a:r>
            <a:r>
              <a:rPr lang="en-US" b="0" dirty="0" smtClean="0">
                <a:solidFill>
                  <a:schemeClr val="tx1"/>
                </a:solidFill>
              </a:rPr>
              <a:t>sensitive</a:t>
            </a:r>
            <a:r>
              <a:rPr lang="en-US" dirty="0" smtClean="0">
                <a:solidFill>
                  <a:schemeClr val="tx1"/>
                </a:solidFill>
              </a:rPr>
              <a:t>  </a:t>
            </a:r>
            <a:endParaRPr lang="en-US" dirty="0">
              <a:solidFill>
                <a:schemeClr val="tx1"/>
              </a:solidFill>
            </a:endParaRPr>
          </a:p>
          <a:p>
            <a:r>
              <a:rPr lang="en-US" dirty="0">
                <a:solidFill>
                  <a:schemeClr val="tx1"/>
                </a:solidFill>
              </a:rPr>
              <a:t> </a:t>
            </a:r>
          </a:p>
        </p:txBody>
      </p:sp>
    </p:spTree>
    <p:extLst>
      <p:ext uri="{BB962C8B-B14F-4D97-AF65-F5344CB8AC3E}">
        <p14:creationId xmlns:p14="http://schemas.microsoft.com/office/powerpoint/2010/main" xmlns="" val="196153251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0" y="228600"/>
            <a:ext cx="9144000" cy="2286000"/>
          </a:xfrm>
        </p:spPr>
        <p:txBody>
          <a:bodyPr/>
          <a:lstStyle/>
          <a:p>
            <a:r>
              <a:rPr lang="en-US" dirty="0" smtClean="0">
                <a:solidFill>
                  <a:schemeClr val="tx1"/>
                </a:solidFill>
              </a:rPr>
              <a:t>C</a:t>
            </a:r>
            <a:r>
              <a:rPr lang="en-US" sz="3200" dirty="0" smtClean="0">
                <a:solidFill>
                  <a:schemeClr val="tx1"/>
                </a:solidFill>
              </a:rPr>
              <a:t>ountries </a:t>
            </a:r>
            <a:r>
              <a:rPr lang="en-US" sz="3200" dirty="0">
                <a:solidFill>
                  <a:schemeClr val="tx1"/>
                </a:solidFill>
              </a:rPr>
              <a:t>need a secure, predictable, stable, consistent and commercially-oriented framework of law and regulation, so that PPPs can </a:t>
            </a:r>
            <a:r>
              <a:rPr lang="en-US" sz="3200" dirty="0" smtClean="0">
                <a:solidFill>
                  <a:schemeClr val="tx1"/>
                </a:solidFill>
              </a:rPr>
              <a:t>flourish (2)</a:t>
            </a:r>
            <a:endParaRPr lang="en-US" sz="3200" dirty="0">
              <a:solidFill>
                <a:schemeClr val="tx1"/>
              </a:solidFill>
            </a:endParaRPr>
          </a:p>
        </p:txBody>
      </p:sp>
      <p:sp>
        <p:nvSpPr>
          <p:cNvPr id="3" name="Content Placeholder 2"/>
          <p:cNvSpPr>
            <a:spLocks noGrp="1"/>
          </p:cNvSpPr>
          <p:nvPr>
            <p:ph idx="1"/>
          </p:nvPr>
        </p:nvSpPr>
        <p:spPr>
          <a:xfrm>
            <a:off x="381000" y="2514600"/>
            <a:ext cx="8559800" cy="4469756"/>
          </a:xfrm>
        </p:spPr>
        <p:txBody>
          <a:bodyPr/>
          <a:lstStyle/>
          <a:p>
            <a:r>
              <a:rPr lang="en-US" b="0" dirty="0" smtClean="0">
                <a:solidFill>
                  <a:schemeClr val="tx1"/>
                </a:solidFill>
              </a:rPr>
              <a:t>Improvement of  </a:t>
            </a:r>
            <a:r>
              <a:rPr lang="en-US" b="0" dirty="0">
                <a:solidFill>
                  <a:schemeClr val="tx1"/>
                </a:solidFill>
              </a:rPr>
              <a:t>the effectiveness of the judiciary in the enforcement of </a:t>
            </a:r>
            <a:r>
              <a:rPr lang="en-US" b="0" dirty="0" smtClean="0">
                <a:solidFill>
                  <a:schemeClr val="tx1"/>
                </a:solidFill>
              </a:rPr>
              <a:t>contracts </a:t>
            </a:r>
            <a:endParaRPr lang="en-US" b="0" dirty="0">
              <a:solidFill>
                <a:schemeClr val="tx1"/>
              </a:solidFill>
            </a:endParaRPr>
          </a:p>
          <a:p>
            <a:r>
              <a:rPr lang="en-US" b="0" dirty="0" smtClean="0">
                <a:solidFill>
                  <a:schemeClr val="tx1"/>
                </a:solidFill>
              </a:rPr>
              <a:t>Development of  </a:t>
            </a:r>
            <a:r>
              <a:rPr lang="en-US" b="0" dirty="0">
                <a:solidFill>
                  <a:schemeClr val="tx1"/>
                </a:solidFill>
              </a:rPr>
              <a:t>the legal framework for PPPs on the basis of thorough consultation in those areas which most directly affect the start up of the project and its operation, including concession, tax, competition, procurement and company laws.  </a:t>
            </a:r>
          </a:p>
          <a:p>
            <a:pPr marL="0" indent="0">
              <a:buNone/>
            </a:pPr>
            <a:r>
              <a:rPr lang="en-US" sz="1000" i="1" dirty="0" smtClean="0"/>
              <a:t>Guidebook </a:t>
            </a:r>
            <a:r>
              <a:rPr lang="en-US" sz="1000" i="1" dirty="0"/>
              <a:t>on Promoting Good Governance in Public-Private Partnerships</a:t>
            </a:r>
          </a:p>
          <a:p>
            <a:endParaRPr lang="en-US" dirty="0"/>
          </a:p>
        </p:txBody>
      </p:sp>
    </p:spTree>
    <p:extLst>
      <p:ext uri="{BB962C8B-B14F-4D97-AF65-F5344CB8AC3E}">
        <p14:creationId xmlns:p14="http://schemas.microsoft.com/office/powerpoint/2010/main" xmlns="" val="327974367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sz="5400" i="1" dirty="0" smtClean="0">
                <a:solidFill>
                  <a:schemeClr val="tx1"/>
                </a:solidFill>
                <a:latin typeface="Agency FB" panose="020B0503020202020204" pitchFamily="34" charset="0"/>
              </a:rPr>
              <a:t>Thank you</a:t>
            </a:r>
            <a:endParaRPr lang="en-US" sz="5400" i="1" dirty="0">
              <a:solidFill>
                <a:schemeClr val="tx1"/>
              </a:solidFill>
              <a:latin typeface="Agency FB" panose="020B0503020202020204" pitchFamily="34" charset="0"/>
            </a:endParaRPr>
          </a:p>
        </p:txBody>
      </p:sp>
    </p:spTree>
    <p:extLst>
      <p:ext uri="{BB962C8B-B14F-4D97-AF65-F5344CB8AC3E}">
        <p14:creationId xmlns:p14="http://schemas.microsoft.com/office/powerpoint/2010/main" xmlns="" val="3640577954"/>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10600" cy="5181600"/>
          </a:xfrm>
        </p:spPr>
        <p:txBody>
          <a:bodyPr>
            <a:normAutofit fontScale="55000" lnSpcReduction="20000"/>
          </a:bodyPr>
          <a:lstStyle/>
          <a:p>
            <a:pPr marL="0" indent="0">
              <a:buNone/>
            </a:pPr>
            <a:endParaRPr lang="en-US" dirty="0" smtClean="0">
              <a:solidFill>
                <a:schemeClr val="tx1"/>
              </a:solidFill>
            </a:endParaRPr>
          </a:p>
          <a:p>
            <a:pPr marL="0" indent="0" algn="ctr">
              <a:buNone/>
            </a:pPr>
            <a:endParaRPr lang="en-US" dirty="0" smtClean="0">
              <a:solidFill>
                <a:schemeClr val="tx1"/>
              </a:solidFill>
            </a:endParaRPr>
          </a:p>
          <a:p>
            <a:pPr algn="just"/>
            <a:r>
              <a:rPr lang="en-US" sz="4400" b="0" dirty="0" smtClean="0">
                <a:solidFill>
                  <a:schemeClr val="tx1"/>
                </a:solidFill>
                <a:cs typeface="Times New Roman" pitchFamily="18" charset="0"/>
              </a:rPr>
              <a:t>PPP is a </a:t>
            </a:r>
            <a:r>
              <a:rPr lang="en-US" sz="4400" dirty="0" smtClean="0">
                <a:solidFill>
                  <a:schemeClr val="tx1"/>
                </a:solidFill>
                <a:cs typeface="Times New Roman" pitchFamily="18" charset="0"/>
              </a:rPr>
              <a:t>long-term</a:t>
            </a:r>
            <a:r>
              <a:rPr lang="en-US" sz="4400" b="0" dirty="0" smtClean="0">
                <a:solidFill>
                  <a:schemeClr val="tx1"/>
                </a:solidFill>
                <a:cs typeface="Times New Roman" pitchFamily="18" charset="0"/>
              </a:rPr>
              <a:t> partnership in </a:t>
            </a:r>
            <a:r>
              <a:rPr lang="en-US" sz="4400" b="0" dirty="0">
                <a:solidFill>
                  <a:schemeClr val="tx1"/>
                </a:solidFill>
                <a:cs typeface="Times New Roman" pitchFamily="18" charset="0"/>
              </a:rPr>
              <a:t>the form of a </a:t>
            </a:r>
            <a:r>
              <a:rPr lang="en-US" sz="4400" dirty="0">
                <a:solidFill>
                  <a:schemeClr val="tx1"/>
                </a:solidFill>
                <a:cs typeface="Times New Roman" pitchFamily="18" charset="0"/>
              </a:rPr>
              <a:t>legal contract </a:t>
            </a:r>
            <a:r>
              <a:rPr lang="en-US" sz="4400" b="0" dirty="0">
                <a:solidFill>
                  <a:schemeClr val="tx1"/>
                </a:solidFill>
                <a:cs typeface="Times New Roman" pitchFamily="18" charset="0"/>
              </a:rPr>
              <a:t>between the public sector and the private </a:t>
            </a:r>
            <a:r>
              <a:rPr lang="en-US" sz="4400" b="0" dirty="0" smtClean="0">
                <a:solidFill>
                  <a:schemeClr val="tx1"/>
                </a:solidFill>
                <a:cs typeface="Times New Roman" pitchFamily="18" charset="0"/>
              </a:rPr>
              <a:t>sector</a:t>
            </a:r>
          </a:p>
          <a:p>
            <a:pPr algn="just"/>
            <a:endParaRPr lang="en-US" sz="4400" b="0" dirty="0" smtClean="0">
              <a:solidFill>
                <a:schemeClr val="tx1"/>
              </a:solidFill>
              <a:cs typeface="Times New Roman" pitchFamily="18" charset="0"/>
            </a:endParaRPr>
          </a:p>
          <a:p>
            <a:pPr algn="just"/>
            <a:r>
              <a:rPr lang="en-GB" sz="4400" b="0" dirty="0" smtClean="0">
                <a:solidFill>
                  <a:schemeClr val="tx1"/>
                </a:solidFill>
                <a:cs typeface="Times New Roman" pitchFamily="18" charset="0"/>
              </a:rPr>
              <a:t>PPP encompass a long-term contract </a:t>
            </a:r>
            <a:r>
              <a:rPr lang="en-GB" sz="4400" dirty="0" smtClean="0">
                <a:solidFill>
                  <a:schemeClr val="tx1"/>
                </a:solidFill>
                <a:cs typeface="Times New Roman" pitchFamily="18" charset="0"/>
              </a:rPr>
              <a:t>for providing a public asset or service</a:t>
            </a:r>
            <a:r>
              <a:rPr lang="en-GB" sz="4400" b="0" dirty="0" smtClean="0">
                <a:solidFill>
                  <a:schemeClr val="tx1"/>
                </a:solidFill>
                <a:cs typeface="Times New Roman" pitchFamily="18" charset="0"/>
              </a:rPr>
              <a:t> in which the </a:t>
            </a:r>
            <a:r>
              <a:rPr lang="en-GB" sz="4400" dirty="0" smtClean="0">
                <a:solidFill>
                  <a:schemeClr val="tx1"/>
                </a:solidFill>
                <a:cs typeface="Times New Roman" pitchFamily="18" charset="0"/>
              </a:rPr>
              <a:t>private party bears significant risk and management responsibility</a:t>
            </a:r>
            <a:r>
              <a:rPr lang="en-GB" sz="4400" b="0" dirty="0" smtClean="0">
                <a:solidFill>
                  <a:schemeClr val="tx1"/>
                </a:solidFill>
                <a:cs typeface="Times New Roman" pitchFamily="18" charset="0"/>
              </a:rPr>
              <a:t> </a:t>
            </a:r>
            <a:r>
              <a:rPr lang="en-GB" sz="4400" b="0" dirty="0">
                <a:solidFill>
                  <a:schemeClr val="tx1"/>
                </a:solidFill>
                <a:cs typeface="Times New Roman" pitchFamily="18" charset="0"/>
              </a:rPr>
              <a:t>and </a:t>
            </a:r>
            <a:r>
              <a:rPr lang="en-GB" sz="4400" dirty="0">
                <a:solidFill>
                  <a:schemeClr val="tx1"/>
                </a:solidFill>
                <a:cs typeface="Times New Roman" pitchFamily="18" charset="0"/>
              </a:rPr>
              <a:t>remuneration is linked to </a:t>
            </a:r>
            <a:r>
              <a:rPr lang="en-GB" sz="4400" dirty="0" smtClean="0">
                <a:solidFill>
                  <a:schemeClr val="tx1"/>
                </a:solidFill>
                <a:cs typeface="Times New Roman" pitchFamily="18" charset="0"/>
              </a:rPr>
              <a:t>performance.</a:t>
            </a:r>
            <a:endParaRPr lang="en-US" sz="4400" dirty="0">
              <a:solidFill>
                <a:schemeClr val="tx1"/>
              </a:solidFill>
              <a:cs typeface="Times New Roman" pitchFamily="18" charset="0"/>
            </a:endParaRPr>
          </a:p>
          <a:p>
            <a:endParaRPr lang="en-US" sz="3100" dirty="0">
              <a:latin typeface="Times New Roman" pitchFamily="18" charset="0"/>
              <a:cs typeface="Times New Roman" pitchFamily="18" charset="0"/>
            </a:endParaRPr>
          </a:p>
          <a:p>
            <a:pPr marL="0" indent="0" algn="just">
              <a:buNone/>
            </a:pPr>
            <a:r>
              <a:rPr lang="en-US" dirty="0" smtClean="0"/>
              <a:t> </a:t>
            </a:r>
            <a:endParaRPr lang="en-US" dirty="0"/>
          </a:p>
        </p:txBody>
      </p:sp>
      <p:sp>
        <p:nvSpPr>
          <p:cNvPr id="2" name="TextBox 1"/>
          <p:cNvSpPr txBox="1"/>
          <p:nvPr/>
        </p:nvSpPr>
        <p:spPr>
          <a:xfrm>
            <a:off x="152400" y="457200"/>
            <a:ext cx="8534400" cy="1200329"/>
          </a:xfrm>
          <a:prstGeom prst="rect">
            <a:avLst/>
          </a:prstGeom>
          <a:noFill/>
        </p:spPr>
        <p:txBody>
          <a:bodyPr wrap="square" rtlCol="0">
            <a:spAutoFit/>
          </a:bodyPr>
          <a:lstStyle/>
          <a:p>
            <a:r>
              <a:rPr lang="en-US" sz="3600" b="1" dirty="0" smtClean="0"/>
              <a:t>What is a Public </a:t>
            </a:r>
            <a:r>
              <a:rPr lang="en-US" sz="3600" b="1" dirty="0"/>
              <a:t>P</a:t>
            </a:r>
            <a:r>
              <a:rPr lang="en-US" sz="3600" b="1" dirty="0" smtClean="0"/>
              <a:t>rivate </a:t>
            </a:r>
            <a:r>
              <a:rPr lang="en-US" sz="3600" b="1" dirty="0"/>
              <a:t>P</a:t>
            </a:r>
            <a:r>
              <a:rPr lang="en-US" sz="3600" b="1" dirty="0" smtClean="0"/>
              <a:t>artnership (PPP) ? </a:t>
            </a:r>
            <a:r>
              <a:rPr lang="en-US" sz="3600" b="1" dirty="0" smtClean="0">
                <a:solidFill>
                  <a:srgbClr val="C00000"/>
                </a:solidFill>
              </a:rPr>
              <a:t>Cont.</a:t>
            </a:r>
            <a:endParaRPr lang="en-US" sz="3600" b="1" dirty="0">
              <a:solidFill>
                <a:srgbClr val="C00000"/>
              </a:solidFill>
            </a:endParaRPr>
          </a:p>
        </p:txBody>
      </p:sp>
    </p:spTree>
    <p:extLst>
      <p:ext uri="{BB962C8B-B14F-4D97-AF65-F5344CB8AC3E}">
        <p14:creationId xmlns:p14="http://schemas.microsoft.com/office/powerpoint/2010/main" xmlns="" val="207167745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4294967295"/>
          </p:nvPr>
        </p:nvSpPr>
        <p:spPr>
          <a:xfrm>
            <a:off x="6553200" y="6356350"/>
            <a:ext cx="2133600" cy="365125"/>
          </a:xfrm>
          <a:prstGeom prst="rect">
            <a:avLst/>
          </a:prstGeom>
        </p:spPr>
        <p:txBody>
          <a:bodyPr/>
          <a:lstStyle/>
          <a:p>
            <a:fld id="{558BA16A-A4C3-4721-84AC-05090ED20832}" type="slidenum">
              <a:rPr lang="ar-SA"/>
              <a:pPr/>
              <a:t>4</a:t>
            </a:fld>
            <a:endParaRPr lang="en-US" dirty="0"/>
          </a:p>
        </p:txBody>
      </p:sp>
      <p:sp>
        <p:nvSpPr>
          <p:cNvPr id="841746" name="Line 18"/>
          <p:cNvSpPr>
            <a:spLocks noChangeShapeType="1"/>
          </p:cNvSpPr>
          <p:nvPr/>
        </p:nvSpPr>
        <p:spPr bwMode="auto">
          <a:xfrm>
            <a:off x="7543800" y="2578100"/>
            <a:ext cx="0" cy="13716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841747" name="Line 19"/>
          <p:cNvSpPr>
            <a:spLocks noChangeShapeType="1"/>
          </p:cNvSpPr>
          <p:nvPr/>
        </p:nvSpPr>
        <p:spPr bwMode="auto">
          <a:xfrm>
            <a:off x="5410200" y="2667000"/>
            <a:ext cx="0" cy="26670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841748" name="Line 20"/>
          <p:cNvSpPr>
            <a:spLocks noChangeShapeType="1"/>
          </p:cNvSpPr>
          <p:nvPr/>
        </p:nvSpPr>
        <p:spPr bwMode="auto">
          <a:xfrm>
            <a:off x="3657600" y="2667000"/>
            <a:ext cx="0" cy="26670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841749" name="Rectangle 21"/>
          <p:cNvSpPr>
            <a:spLocks noChangeArrowheads="1"/>
          </p:cNvSpPr>
          <p:nvPr/>
        </p:nvSpPr>
        <p:spPr bwMode="auto">
          <a:xfrm>
            <a:off x="381310" y="457200"/>
            <a:ext cx="8458200" cy="1968500"/>
          </a:xfrm>
          <a:prstGeom prst="rect">
            <a:avLst/>
          </a:prstGeom>
          <a:solidFill>
            <a:srgbClr val="D5C89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fontAlgn="base">
              <a:spcBef>
                <a:spcPct val="0"/>
              </a:spcBef>
              <a:spcAft>
                <a:spcPct val="0"/>
              </a:spcAft>
            </a:pPr>
            <a:r>
              <a:rPr lang="en-US" sz="3200" b="1" dirty="0">
                <a:solidFill>
                  <a:srgbClr val="000000"/>
                </a:solidFill>
                <a:cs typeface="Times New Roman" pitchFamily="18" charset="0"/>
              </a:rPr>
              <a:t>Characteristics of </a:t>
            </a:r>
            <a:r>
              <a:rPr lang="en-US" sz="3200" b="1" dirty="0" smtClean="0">
                <a:solidFill>
                  <a:srgbClr val="000000"/>
                </a:solidFill>
                <a:cs typeface="Times New Roman" pitchFamily="18" charset="0"/>
              </a:rPr>
              <a:t>PPP</a:t>
            </a:r>
            <a:endParaRPr lang="en-US" sz="3200" b="1" dirty="0">
              <a:solidFill>
                <a:srgbClr val="000000"/>
              </a:solidFill>
              <a:cs typeface="Times New Roman" pitchFamily="18" charset="0"/>
            </a:endParaRPr>
          </a:p>
        </p:txBody>
      </p:sp>
      <p:sp>
        <p:nvSpPr>
          <p:cNvPr id="841750" name="Rectangle 22"/>
          <p:cNvSpPr>
            <a:spLocks noChangeArrowheads="1"/>
          </p:cNvSpPr>
          <p:nvPr/>
        </p:nvSpPr>
        <p:spPr bwMode="auto">
          <a:xfrm>
            <a:off x="304800" y="3200400"/>
            <a:ext cx="2393950" cy="687388"/>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Risk Allocation </a:t>
            </a:r>
            <a:r>
              <a:rPr lang="ar-EG" sz="1400" b="1">
                <a:solidFill>
                  <a:srgbClr val="FFFFFF"/>
                </a:solidFill>
                <a:cs typeface="Times New Roman" pitchFamily="18" charset="0"/>
              </a:rPr>
              <a:t> </a:t>
            </a:r>
            <a:endParaRPr lang="en-US" sz="1400" b="1" dirty="0">
              <a:solidFill>
                <a:srgbClr val="FFFFFF"/>
              </a:solidFill>
              <a:cs typeface="Times New Roman" pitchFamily="18" charset="0"/>
            </a:endParaRPr>
          </a:p>
        </p:txBody>
      </p:sp>
      <p:sp>
        <p:nvSpPr>
          <p:cNvPr id="841751" name="Rectangle 23"/>
          <p:cNvSpPr>
            <a:spLocks noChangeArrowheads="1"/>
          </p:cNvSpPr>
          <p:nvPr/>
        </p:nvSpPr>
        <p:spPr bwMode="auto">
          <a:xfrm>
            <a:off x="6400800" y="3200400"/>
            <a:ext cx="2393950" cy="9906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GB" sz="1400" b="1" dirty="0">
                <a:solidFill>
                  <a:srgbClr val="FFFFFF"/>
                </a:solidFill>
                <a:cs typeface="Times New Roman" pitchFamily="18" charset="0"/>
              </a:rPr>
              <a:t>The “availability payment”</a:t>
            </a:r>
          </a:p>
          <a:p>
            <a:pPr algn="ctr" fontAlgn="base">
              <a:spcBef>
                <a:spcPct val="0"/>
              </a:spcBef>
              <a:spcAft>
                <a:spcPct val="0"/>
              </a:spcAft>
              <a:buClr>
                <a:srgbClr val="FFFFFF"/>
              </a:buClr>
              <a:buFont typeface="Wingdings" pitchFamily="2" charset="2"/>
              <a:buNone/>
            </a:pPr>
            <a:r>
              <a:rPr lang="en-GB" sz="1400" b="1" dirty="0">
                <a:solidFill>
                  <a:srgbClr val="FFFFFF"/>
                </a:solidFill>
                <a:cs typeface="Times New Roman" pitchFamily="18" charset="0"/>
              </a:rPr>
              <a:t> is based on the </a:t>
            </a:r>
          </a:p>
          <a:p>
            <a:pPr algn="ctr" fontAlgn="base">
              <a:spcBef>
                <a:spcPct val="0"/>
              </a:spcBef>
              <a:spcAft>
                <a:spcPct val="0"/>
              </a:spcAft>
              <a:buClr>
                <a:srgbClr val="FFFFFF"/>
              </a:buClr>
              <a:buFont typeface="Wingdings" pitchFamily="2" charset="2"/>
              <a:buNone/>
            </a:pPr>
            <a:r>
              <a:rPr lang="en-GB" sz="1400" b="1" dirty="0">
                <a:solidFill>
                  <a:srgbClr val="FFFFFF"/>
                </a:solidFill>
                <a:cs typeface="Times New Roman" pitchFamily="18" charset="0"/>
              </a:rPr>
              <a:t>standard quality for</a:t>
            </a:r>
          </a:p>
          <a:p>
            <a:pPr algn="ctr" fontAlgn="base">
              <a:spcBef>
                <a:spcPct val="0"/>
              </a:spcBef>
              <a:spcAft>
                <a:spcPct val="0"/>
              </a:spcAft>
              <a:buClr>
                <a:srgbClr val="FFFFFF"/>
              </a:buClr>
              <a:buFont typeface="Wingdings" pitchFamily="2" charset="2"/>
              <a:buNone/>
            </a:pPr>
            <a:r>
              <a:rPr lang="en-GB" sz="1400" b="1" dirty="0">
                <a:solidFill>
                  <a:srgbClr val="FFFFFF"/>
                </a:solidFill>
                <a:cs typeface="Times New Roman" pitchFamily="18" charset="0"/>
              </a:rPr>
              <a:t> the available service </a:t>
            </a:r>
            <a:endParaRPr lang="en-US" sz="1400" b="1" dirty="0">
              <a:solidFill>
                <a:srgbClr val="FFFFFF"/>
              </a:solidFill>
              <a:cs typeface="Times New Roman" pitchFamily="18" charset="0"/>
            </a:endParaRPr>
          </a:p>
        </p:txBody>
      </p:sp>
      <p:sp>
        <p:nvSpPr>
          <p:cNvPr id="841752" name="Rectangle 24"/>
          <p:cNvSpPr>
            <a:spLocks noChangeArrowheads="1"/>
          </p:cNvSpPr>
          <p:nvPr/>
        </p:nvSpPr>
        <p:spPr bwMode="auto">
          <a:xfrm>
            <a:off x="3352800" y="3200400"/>
            <a:ext cx="2393950" cy="7620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The obligation is </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output based  not </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input based </a:t>
            </a:r>
          </a:p>
        </p:txBody>
      </p:sp>
      <p:sp>
        <p:nvSpPr>
          <p:cNvPr id="841753" name="Rectangle 25"/>
          <p:cNvSpPr>
            <a:spLocks noChangeArrowheads="1"/>
          </p:cNvSpPr>
          <p:nvPr/>
        </p:nvSpPr>
        <p:spPr bwMode="auto">
          <a:xfrm>
            <a:off x="1981200" y="4495800"/>
            <a:ext cx="2393950" cy="6858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The contract is long-term</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regulating a network of </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relationships</a:t>
            </a:r>
          </a:p>
        </p:txBody>
      </p:sp>
      <p:sp>
        <p:nvSpPr>
          <p:cNvPr id="841754" name="Rectangle 26"/>
          <p:cNvSpPr>
            <a:spLocks noChangeArrowheads="1"/>
          </p:cNvSpPr>
          <p:nvPr/>
        </p:nvSpPr>
        <p:spPr bwMode="auto">
          <a:xfrm>
            <a:off x="5181600" y="4495800"/>
            <a:ext cx="2362200" cy="6858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Key supervisory role</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for the financing authorities </a:t>
            </a:r>
          </a:p>
        </p:txBody>
      </p:sp>
      <p:sp>
        <p:nvSpPr>
          <p:cNvPr id="841755" name="Rectangle 27"/>
          <p:cNvSpPr>
            <a:spLocks noChangeArrowheads="1"/>
          </p:cNvSpPr>
          <p:nvPr/>
        </p:nvSpPr>
        <p:spPr bwMode="auto">
          <a:xfrm>
            <a:off x="2025650" y="5334000"/>
            <a:ext cx="2393950" cy="6858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Selection  of  best value for </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Money and not the cheapest</a:t>
            </a:r>
          </a:p>
        </p:txBody>
      </p:sp>
      <p:sp>
        <p:nvSpPr>
          <p:cNvPr id="841756" name="Rectangle 28"/>
          <p:cNvSpPr>
            <a:spLocks noChangeArrowheads="1"/>
          </p:cNvSpPr>
          <p:nvPr/>
        </p:nvSpPr>
        <p:spPr bwMode="auto">
          <a:xfrm>
            <a:off x="5149850" y="5334000"/>
            <a:ext cx="2393950" cy="6858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Contractual </a:t>
            </a:r>
          </a:p>
          <a:p>
            <a:pPr algn="ct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Services and facilities </a:t>
            </a:r>
          </a:p>
        </p:txBody>
      </p:sp>
      <p:sp>
        <p:nvSpPr>
          <p:cNvPr id="841757" name="Line 29"/>
          <p:cNvSpPr>
            <a:spLocks noChangeShapeType="1"/>
          </p:cNvSpPr>
          <p:nvPr/>
        </p:nvSpPr>
        <p:spPr bwMode="auto">
          <a:xfrm>
            <a:off x="4546600" y="2667000"/>
            <a:ext cx="0" cy="5334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841758" name="Line 30"/>
          <p:cNvSpPr>
            <a:spLocks noChangeShapeType="1"/>
          </p:cNvSpPr>
          <p:nvPr/>
        </p:nvSpPr>
        <p:spPr bwMode="auto">
          <a:xfrm>
            <a:off x="1524000" y="2667000"/>
            <a:ext cx="0" cy="5334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841759" name="Line 31"/>
          <p:cNvSpPr>
            <a:spLocks noChangeShapeType="1"/>
          </p:cNvSpPr>
          <p:nvPr/>
        </p:nvSpPr>
        <p:spPr bwMode="auto">
          <a:xfrm>
            <a:off x="2971800" y="2667000"/>
            <a:ext cx="0" cy="18288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841760" name="Line 32"/>
          <p:cNvSpPr>
            <a:spLocks noChangeShapeType="1"/>
          </p:cNvSpPr>
          <p:nvPr/>
        </p:nvSpPr>
        <p:spPr bwMode="auto">
          <a:xfrm>
            <a:off x="6248400" y="2667000"/>
            <a:ext cx="0" cy="182880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Tree>
    <p:extLst>
      <p:ext uri="{BB962C8B-B14F-4D97-AF65-F5344CB8AC3E}">
        <p14:creationId xmlns:p14="http://schemas.microsoft.com/office/powerpoint/2010/main" xmlns="" val="904629684"/>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31" name="Rectangle 19"/>
          <p:cNvSpPr>
            <a:spLocks noGrp="1" noChangeArrowheads="1"/>
          </p:cNvSpPr>
          <p:nvPr>
            <p:ph type="title"/>
          </p:nvPr>
        </p:nvSpPr>
        <p:spPr>
          <a:xfrm>
            <a:off x="0" y="152400"/>
            <a:ext cx="8610600" cy="762000"/>
          </a:xfrm>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38100" cap="flat" cmpd="sng" algn="ctr">
                <a:solidFill>
                  <a:schemeClr val="tx1"/>
                </a:solidFill>
                <a:prstDash val="solid"/>
                <a:miter lim="800000"/>
                <a:headEnd/>
                <a:tailEnd/>
              </a14:hiddenLine>
            </a:ext>
          </a:extLst>
        </p:spPr>
        <p:txBody>
          <a:bodyPr/>
          <a:lstStyle/>
          <a:p>
            <a:r>
              <a:rPr lang="en-US" sz="3600" dirty="0" smtClean="0">
                <a:solidFill>
                  <a:schemeClr val="tx1"/>
                </a:solidFill>
              </a:rPr>
              <a:t>Forms and Types of PPPs</a:t>
            </a:r>
            <a:endParaRPr lang="en-US" sz="3600" dirty="0">
              <a:solidFill>
                <a:schemeClr val="tx1"/>
              </a:solidFill>
            </a:endParaRPr>
          </a:p>
        </p:txBody>
      </p:sp>
      <p:sp>
        <p:nvSpPr>
          <p:cNvPr id="730116" name="Rectangle 4"/>
          <p:cNvSpPr>
            <a:spLocks noGrp="1" noChangeArrowheads="1"/>
          </p:cNvSpPr>
          <p:nvPr>
            <p:ph idx="1"/>
          </p:nvPr>
        </p:nvSpPr>
        <p:spPr>
          <a:xfrm>
            <a:off x="6248400" y="3276600"/>
            <a:ext cx="2667000" cy="914400"/>
          </a:xfrm>
          <a:solidFill>
            <a:srgbClr val="395A64"/>
          </a:solidFill>
          <a:ln w="12700" cap="flat" algn="ctr">
            <a:solidFill>
              <a:srgbClr val="395A64"/>
            </a:solidFill>
            <a:miter lim="800000"/>
            <a:headEnd/>
            <a:tailEnd/>
          </a:ln>
        </p:spPr>
        <p:txBody>
          <a:bodyPr wrap="none" anchor="ctr">
            <a:normAutofit/>
          </a:bodyPr>
          <a:lstStyle/>
          <a:p>
            <a:pPr marL="0" indent="0" algn="l" rtl="0">
              <a:lnSpc>
                <a:spcPct val="100000"/>
              </a:lnSpc>
              <a:spcBef>
                <a:spcPct val="0"/>
              </a:spcBef>
              <a:buClr>
                <a:srgbClr val="FFFFFF"/>
              </a:buClr>
              <a:buFont typeface="Wingdings" pitchFamily="2" charset="2"/>
              <a:buNone/>
            </a:pPr>
            <a:endParaRPr lang="en-US" sz="1400" b="1" dirty="0">
              <a:solidFill>
                <a:srgbClr val="FFFFFF"/>
              </a:solidFill>
              <a:cs typeface="Times New Roman" pitchFamily="18" charset="0"/>
            </a:endParaRPr>
          </a:p>
          <a:p>
            <a:pPr marL="0" indent="0" algn="l" rtl="0">
              <a:lnSpc>
                <a:spcPct val="100000"/>
              </a:lnSpc>
              <a:spcBef>
                <a:spcPct val="0"/>
              </a:spcBef>
              <a:buClr>
                <a:srgbClr val="FFFFFF"/>
              </a:buClr>
              <a:buFont typeface="Wingdings" pitchFamily="2" charset="2"/>
              <a:buNone/>
            </a:pPr>
            <a:r>
              <a:rPr lang="en-US" sz="1400" b="1" dirty="0">
                <a:solidFill>
                  <a:srgbClr val="FFFFFF"/>
                </a:solidFill>
                <a:cs typeface="Times New Roman" pitchFamily="18" charset="0"/>
              </a:rPr>
              <a:t> Private sector owned assets  </a:t>
            </a:r>
            <a:endParaRPr lang="ar-EG" sz="1400" b="1">
              <a:solidFill>
                <a:srgbClr val="FFFFFF"/>
              </a:solidFill>
              <a:cs typeface="Times New Roman" pitchFamily="18" charset="0"/>
            </a:endParaRPr>
          </a:p>
          <a:p>
            <a:pPr marL="0" indent="0" algn="l" rtl="0">
              <a:lnSpc>
                <a:spcPct val="100000"/>
              </a:lnSpc>
              <a:spcBef>
                <a:spcPct val="0"/>
              </a:spcBef>
              <a:buClr>
                <a:srgbClr val="FFFFFF"/>
              </a:buClr>
              <a:buFont typeface="Wingdings" pitchFamily="2" charset="2"/>
              <a:buNone/>
            </a:pPr>
            <a:r>
              <a:rPr lang="en-US" sz="1400" b="1" dirty="0">
                <a:solidFill>
                  <a:srgbClr val="FFFFFF"/>
                </a:solidFill>
                <a:cs typeface="Times New Roman" pitchFamily="18" charset="0"/>
              </a:rPr>
              <a:t> Private sector bears capital </a:t>
            </a:r>
          </a:p>
          <a:p>
            <a:pPr marL="0" indent="0" algn="l" rtl="0">
              <a:lnSpc>
                <a:spcPct val="100000"/>
              </a:lnSpc>
              <a:spcBef>
                <a:spcPct val="0"/>
              </a:spcBef>
              <a:buClr>
                <a:srgbClr val="FFFFFF"/>
              </a:buClr>
              <a:buFont typeface="Wingdings" pitchFamily="2" charset="2"/>
              <a:buNone/>
            </a:pPr>
            <a:r>
              <a:rPr lang="en-US" sz="1400" b="1" dirty="0">
                <a:solidFill>
                  <a:srgbClr val="FFFFFF"/>
                </a:solidFill>
                <a:cs typeface="Times New Roman" pitchFamily="18" charset="0"/>
              </a:rPr>
              <a:t>and commercial risks</a:t>
            </a:r>
            <a:endParaRPr lang="ar-EG" sz="1400" b="1">
              <a:solidFill>
                <a:srgbClr val="FFFFFF"/>
              </a:solidFill>
              <a:cs typeface="Times New Roman" pitchFamily="18" charset="0"/>
            </a:endParaRPr>
          </a:p>
          <a:p>
            <a:pPr marL="0" indent="0" algn="l" rtl="0">
              <a:lnSpc>
                <a:spcPct val="100000"/>
              </a:lnSpc>
              <a:spcBef>
                <a:spcPct val="0"/>
              </a:spcBef>
              <a:buClr>
                <a:srgbClr val="FFFFFF"/>
              </a:buClr>
              <a:buFont typeface="Wingdings" pitchFamily="2" charset="2"/>
              <a:buNone/>
            </a:pPr>
            <a:endParaRPr lang="en-US" sz="1400" b="1" dirty="0">
              <a:solidFill>
                <a:srgbClr val="FFFFFF"/>
              </a:solidFill>
              <a:cs typeface="Times New Roman" pitchFamily="18" charset="0"/>
            </a:endParaRPr>
          </a:p>
        </p:txBody>
      </p:sp>
      <p:sp>
        <p:nvSpPr>
          <p:cNvPr id="23" name="Slide Number Placeholder 3"/>
          <p:cNvSpPr>
            <a:spLocks noGrp="1"/>
          </p:cNvSpPr>
          <p:nvPr>
            <p:ph type="sldNum" sz="quarter" idx="4294967295"/>
          </p:nvPr>
        </p:nvSpPr>
        <p:spPr>
          <a:xfrm>
            <a:off x="6553200" y="6356350"/>
            <a:ext cx="2133600" cy="365125"/>
          </a:xfrm>
          <a:prstGeom prst="rect">
            <a:avLst/>
          </a:prstGeom>
        </p:spPr>
        <p:txBody>
          <a:bodyPr/>
          <a:lstStyle/>
          <a:p>
            <a:fld id="{A1FE85E7-6778-4E64-837E-B6C0D43E9794}" type="slidenum">
              <a:rPr lang="ar-SA"/>
              <a:pPr/>
              <a:t>5</a:t>
            </a:fld>
            <a:endParaRPr lang="en-US" dirty="0"/>
          </a:p>
        </p:txBody>
      </p:sp>
      <p:sp>
        <p:nvSpPr>
          <p:cNvPr id="730118" name="Line 6"/>
          <p:cNvSpPr>
            <a:spLocks noChangeShapeType="1"/>
          </p:cNvSpPr>
          <p:nvPr/>
        </p:nvSpPr>
        <p:spPr bwMode="auto">
          <a:xfrm>
            <a:off x="4419600" y="1676400"/>
            <a:ext cx="0" cy="1600200"/>
          </a:xfrm>
          <a:prstGeom prst="line">
            <a:avLst/>
          </a:prstGeom>
          <a:noFill/>
          <a:ln w="28575">
            <a:solidFill>
              <a:srgbClr val="000000"/>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22" name="Line 10"/>
          <p:cNvSpPr>
            <a:spLocks noChangeShapeType="1"/>
          </p:cNvSpPr>
          <p:nvPr/>
        </p:nvSpPr>
        <p:spPr bwMode="auto">
          <a:xfrm flipH="1">
            <a:off x="4419600" y="2743200"/>
            <a:ext cx="3124200" cy="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14" name="Rectangle 2"/>
          <p:cNvSpPr>
            <a:spLocks noChangeArrowheads="1"/>
          </p:cNvSpPr>
          <p:nvPr/>
        </p:nvSpPr>
        <p:spPr bwMode="auto">
          <a:xfrm>
            <a:off x="1447800" y="1524000"/>
            <a:ext cx="6096000" cy="881063"/>
          </a:xfrm>
          <a:prstGeom prst="rect">
            <a:avLst/>
          </a:prstGeom>
          <a:solidFill>
            <a:srgbClr val="D5C89F"/>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fontAlgn="base">
              <a:spcBef>
                <a:spcPct val="0"/>
              </a:spcBef>
              <a:spcAft>
                <a:spcPct val="0"/>
              </a:spcAft>
            </a:pPr>
            <a:r>
              <a:rPr lang="en-US" sz="2800" b="1" dirty="0">
                <a:solidFill>
                  <a:srgbClr val="000000"/>
                </a:solidFill>
                <a:cs typeface="Times New Roman" pitchFamily="18" charset="0"/>
              </a:rPr>
              <a:t>Typical mechanisms </a:t>
            </a:r>
          </a:p>
          <a:p>
            <a:pPr algn="ctr" rtl="1" fontAlgn="base">
              <a:spcBef>
                <a:spcPct val="0"/>
              </a:spcBef>
              <a:spcAft>
                <a:spcPct val="0"/>
              </a:spcAft>
            </a:pPr>
            <a:r>
              <a:rPr lang="en-US" sz="2800" b="1" dirty="0">
                <a:solidFill>
                  <a:srgbClr val="000000"/>
                </a:solidFill>
                <a:cs typeface="Times New Roman" pitchFamily="18" charset="0"/>
              </a:rPr>
              <a:t>of the conventional Partnership.</a:t>
            </a:r>
            <a:endParaRPr lang="en-US" sz="3600" b="1" dirty="0">
              <a:solidFill>
                <a:srgbClr val="000000"/>
              </a:solidFill>
              <a:latin typeface="Arial" charset="0"/>
            </a:endParaRPr>
          </a:p>
        </p:txBody>
      </p:sp>
      <p:sp>
        <p:nvSpPr>
          <p:cNvPr id="730115" name="Rectangle 3"/>
          <p:cNvSpPr>
            <a:spLocks noChangeArrowheads="1"/>
          </p:cNvSpPr>
          <p:nvPr/>
        </p:nvSpPr>
        <p:spPr bwMode="auto">
          <a:xfrm>
            <a:off x="3200400" y="3276600"/>
            <a:ext cx="2667000" cy="9144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buClr>
                <a:srgbClr val="FFFFFF"/>
              </a:buClr>
              <a:buFont typeface="Wingdings" pitchFamily="2" charset="2"/>
              <a:buNone/>
            </a:pPr>
            <a:r>
              <a:rPr lang="ar-EG" sz="1400" b="1">
                <a:solidFill>
                  <a:srgbClr val="FFFFFF"/>
                </a:solidFill>
                <a:cs typeface="Times New Roman" pitchFamily="18" charset="0"/>
              </a:rPr>
              <a:t> </a:t>
            </a:r>
            <a:r>
              <a:rPr lang="en-US" sz="1400" b="1" dirty="0">
                <a:solidFill>
                  <a:srgbClr val="FFFFFF"/>
                </a:solidFill>
                <a:cs typeface="Times New Roman" pitchFamily="18" charset="0"/>
              </a:rPr>
              <a:t>Government owned assets</a:t>
            </a:r>
            <a:endParaRPr lang="ar-EG" sz="1400" b="1">
              <a:solidFill>
                <a:srgbClr val="FFFFFF"/>
              </a:solidFill>
              <a:cs typeface="Times New Roman" pitchFamily="18" charset="0"/>
            </a:endParaRPr>
          </a:p>
          <a:p>
            <a:pPr fontAlgn="base">
              <a:spcBef>
                <a:spcPct val="0"/>
              </a:spcBef>
              <a:spcAft>
                <a:spcPct val="0"/>
              </a:spcAft>
              <a:buClr>
                <a:srgbClr val="FFFFFF"/>
              </a:buClr>
              <a:buFont typeface="Wingdings" pitchFamily="2" charset="2"/>
              <a:buNone/>
            </a:pPr>
            <a:r>
              <a:rPr lang="ar-EG" sz="1400" b="1">
                <a:solidFill>
                  <a:srgbClr val="FFFFFF"/>
                </a:solidFill>
                <a:cs typeface="Times New Roman" pitchFamily="18" charset="0"/>
              </a:rPr>
              <a:t> </a:t>
            </a:r>
            <a:r>
              <a:rPr lang="en-US" sz="1400" b="1" dirty="0">
                <a:solidFill>
                  <a:srgbClr val="FFFFFF"/>
                </a:solidFill>
                <a:cs typeface="Times New Roman" pitchFamily="18" charset="0"/>
              </a:rPr>
              <a:t>Private sectors bears capital</a:t>
            </a:r>
          </a:p>
          <a:p>
            <a:pP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 and commercial risks </a:t>
            </a:r>
          </a:p>
        </p:txBody>
      </p:sp>
      <p:sp>
        <p:nvSpPr>
          <p:cNvPr id="730117" name="Rectangle 5"/>
          <p:cNvSpPr>
            <a:spLocks noChangeArrowheads="1"/>
          </p:cNvSpPr>
          <p:nvPr/>
        </p:nvSpPr>
        <p:spPr bwMode="auto">
          <a:xfrm>
            <a:off x="228600" y="3276600"/>
            <a:ext cx="2819400" cy="914400"/>
          </a:xfrm>
          <a:prstGeom prst="rect">
            <a:avLst/>
          </a:prstGeom>
          <a:solidFill>
            <a:srgbClr val="395A64"/>
          </a:solidFill>
          <a:ln w="12700" algn="ctr">
            <a:solidFill>
              <a:srgbClr val="395A64"/>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buClr>
                <a:srgbClr val="FFFFFF"/>
              </a:buClr>
              <a:buFont typeface="Wingdings" pitchFamily="2" charset="2"/>
              <a:buNone/>
            </a:pPr>
            <a:endParaRPr lang="ar-EG" sz="1400" b="1">
              <a:solidFill>
                <a:srgbClr val="FFFFFF"/>
              </a:solidFill>
              <a:cs typeface="Times New Roman" pitchFamily="18" charset="0"/>
            </a:endParaRPr>
          </a:p>
          <a:p>
            <a:pPr fontAlgn="base">
              <a:spcBef>
                <a:spcPct val="0"/>
              </a:spcBef>
              <a:spcAft>
                <a:spcPct val="0"/>
              </a:spcAft>
              <a:buClr>
                <a:srgbClr val="FFFFFF"/>
              </a:buClr>
              <a:buFont typeface="Wingdings" pitchFamily="2" charset="2"/>
              <a:buNone/>
            </a:pPr>
            <a:r>
              <a:rPr lang="ar-EG" sz="1400" b="1">
                <a:solidFill>
                  <a:srgbClr val="FFFFFF"/>
                </a:solidFill>
                <a:cs typeface="Times New Roman" pitchFamily="18" charset="0"/>
              </a:rPr>
              <a:t> </a:t>
            </a:r>
            <a:r>
              <a:rPr lang="en-US" sz="1400" b="1" dirty="0">
                <a:solidFill>
                  <a:srgbClr val="FFFFFF"/>
                </a:solidFill>
                <a:cs typeface="Times New Roman" pitchFamily="18" charset="0"/>
              </a:rPr>
              <a:t> Government owned assets </a:t>
            </a:r>
            <a:endParaRPr lang="ar-EG" sz="1400" b="1">
              <a:solidFill>
                <a:srgbClr val="FFFFFF"/>
              </a:solidFill>
              <a:cs typeface="Times New Roman" pitchFamily="18" charset="0"/>
            </a:endParaRPr>
          </a:p>
          <a:p>
            <a:pPr fontAlgn="base">
              <a:spcBef>
                <a:spcPct val="0"/>
              </a:spcBef>
              <a:spcAft>
                <a:spcPct val="0"/>
              </a:spcAft>
              <a:buClr>
                <a:srgbClr val="FFFFFF"/>
              </a:buClr>
              <a:buFont typeface="Wingdings" pitchFamily="2" charset="2"/>
              <a:buNone/>
            </a:pPr>
            <a:r>
              <a:rPr lang="ar-EG" sz="1400" b="1">
                <a:solidFill>
                  <a:srgbClr val="FFFFFF"/>
                </a:solidFill>
                <a:cs typeface="Times New Roman" pitchFamily="18" charset="0"/>
              </a:rPr>
              <a:t> </a:t>
            </a:r>
            <a:r>
              <a:rPr lang="en-US" sz="1400" b="1" dirty="0">
                <a:solidFill>
                  <a:srgbClr val="FFFFFF"/>
                </a:solidFill>
                <a:cs typeface="Times New Roman" pitchFamily="18" charset="0"/>
              </a:rPr>
              <a:t> Government bears capital</a:t>
            </a:r>
          </a:p>
          <a:p>
            <a:pPr fontAlgn="base">
              <a:spcBef>
                <a:spcPct val="0"/>
              </a:spcBef>
              <a:spcAft>
                <a:spcPct val="0"/>
              </a:spcAft>
              <a:buClr>
                <a:srgbClr val="FFFFFF"/>
              </a:buClr>
              <a:buFont typeface="Wingdings" pitchFamily="2" charset="2"/>
              <a:buNone/>
            </a:pPr>
            <a:r>
              <a:rPr lang="en-US" sz="1400" b="1" dirty="0">
                <a:solidFill>
                  <a:srgbClr val="FFFFFF"/>
                </a:solidFill>
                <a:cs typeface="Times New Roman" pitchFamily="18" charset="0"/>
              </a:rPr>
              <a:t>    and commercial risks</a:t>
            </a:r>
          </a:p>
          <a:p>
            <a:pPr fontAlgn="base">
              <a:spcBef>
                <a:spcPct val="0"/>
              </a:spcBef>
              <a:spcAft>
                <a:spcPct val="0"/>
              </a:spcAft>
              <a:buClr>
                <a:srgbClr val="FFFFFF"/>
              </a:buClr>
              <a:buFont typeface="Wingdings" pitchFamily="2" charset="2"/>
              <a:buNone/>
            </a:pPr>
            <a:endParaRPr lang="en-US" sz="1400" b="1" dirty="0">
              <a:solidFill>
                <a:srgbClr val="FFFFFF"/>
              </a:solidFill>
              <a:cs typeface="Times New Roman" pitchFamily="18" charset="0"/>
            </a:endParaRPr>
          </a:p>
        </p:txBody>
      </p:sp>
      <p:sp>
        <p:nvSpPr>
          <p:cNvPr id="730119" name="Line 7"/>
          <p:cNvSpPr>
            <a:spLocks noChangeShapeType="1"/>
          </p:cNvSpPr>
          <p:nvPr/>
        </p:nvSpPr>
        <p:spPr bwMode="auto">
          <a:xfrm>
            <a:off x="1371600" y="2743200"/>
            <a:ext cx="0" cy="533400"/>
          </a:xfrm>
          <a:prstGeom prst="line">
            <a:avLst/>
          </a:prstGeom>
          <a:noFill/>
          <a:ln w="28575">
            <a:solidFill>
              <a:srgbClr val="000000"/>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21" name="Line 9"/>
          <p:cNvSpPr>
            <a:spLocks noChangeShapeType="1"/>
          </p:cNvSpPr>
          <p:nvPr/>
        </p:nvSpPr>
        <p:spPr bwMode="auto">
          <a:xfrm>
            <a:off x="7543800" y="2743200"/>
            <a:ext cx="0" cy="533400"/>
          </a:xfrm>
          <a:prstGeom prst="line">
            <a:avLst/>
          </a:prstGeom>
          <a:noFill/>
          <a:ln w="28575">
            <a:solidFill>
              <a:srgbClr val="000000"/>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23" name="Line 11"/>
          <p:cNvSpPr>
            <a:spLocks noChangeShapeType="1"/>
          </p:cNvSpPr>
          <p:nvPr/>
        </p:nvSpPr>
        <p:spPr bwMode="auto">
          <a:xfrm>
            <a:off x="7467600" y="4191000"/>
            <a:ext cx="0" cy="457200"/>
          </a:xfrm>
          <a:prstGeom prst="line">
            <a:avLst/>
          </a:prstGeom>
          <a:noFill/>
          <a:ln w="28575">
            <a:solidFill>
              <a:srgbClr val="000000"/>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24" name="Line 12"/>
          <p:cNvSpPr>
            <a:spLocks noChangeShapeType="1"/>
          </p:cNvSpPr>
          <p:nvPr/>
        </p:nvSpPr>
        <p:spPr bwMode="auto">
          <a:xfrm>
            <a:off x="1371600" y="4191000"/>
            <a:ext cx="0" cy="457200"/>
          </a:xfrm>
          <a:prstGeom prst="line">
            <a:avLst/>
          </a:prstGeom>
          <a:noFill/>
          <a:ln w="28575">
            <a:solidFill>
              <a:srgbClr val="000000"/>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25" name="Line 13"/>
          <p:cNvSpPr>
            <a:spLocks noChangeShapeType="1"/>
          </p:cNvSpPr>
          <p:nvPr/>
        </p:nvSpPr>
        <p:spPr bwMode="auto">
          <a:xfrm>
            <a:off x="4419600" y="4191000"/>
            <a:ext cx="0" cy="457200"/>
          </a:xfrm>
          <a:prstGeom prst="line">
            <a:avLst/>
          </a:prstGeom>
          <a:noFill/>
          <a:ln w="28575">
            <a:solidFill>
              <a:srgbClr val="000000"/>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26" name="Rectangle 14"/>
          <p:cNvSpPr>
            <a:spLocks noChangeArrowheads="1"/>
          </p:cNvSpPr>
          <p:nvPr/>
        </p:nvSpPr>
        <p:spPr bwMode="auto">
          <a:xfrm>
            <a:off x="3200400" y="4800600"/>
            <a:ext cx="27432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cs typeface="Simplified Arabic" pitchFamily="2" charset="-78"/>
              </a:rPr>
              <a:t>Public utility obligation </a:t>
            </a:r>
            <a:r>
              <a:rPr lang="ar-EG" sz="1400" b="1">
                <a:solidFill>
                  <a:srgbClr val="395A64"/>
                </a:solidFill>
                <a:cs typeface="Simplified Arabic" pitchFamily="2" charset="-78"/>
              </a:rPr>
              <a:t/>
            </a:r>
            <a:br>
              <a:rPr lang="ar-EG" sz="1400" b="1">
                <a:solidFill>
                  <a:srgbClr val="395A64"/>
                </a:solidFill>
                <a:cs typeface="Simplified Arabic" pitchFamily="2" charset="-78"/>
              </a:rPr>
            </a:br>
            <a:endParaRPr lang="en-US" sz="1400" b="1" dirty="0">
              <a:solidFill>
                <a:srgbClr val="395A64"/>
              </a:solidFill>
              <a:cs typeface="Simplified Arabic" pitchFamily="2" charset="-78"/>
            </a:endParaRPr>
          </a:p>
        </p:txBody>
      </p:sp>
      <p:sp>
        <p:nvSpPr>
          <p:cNvPr id="730127" name="Rectangle 15"/>
          <p:cNvSpPr>
            <a:spLocks noChangeArrowheads="1"/>
          </p:cNvSpPr>
          <p:nvPr/>
        </p:nvSpPr>
        <p:spPr bwMode="auto">
          <a:xfrm>
            <a:off x="228600" y="4724400"/>
            <a:ext cx="2971800" cy="1249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Service contracts</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Management contracts (Maintenance and operation</a:t>
            </a:r>
            <a:r>
              <a:rPr lang="ar-EG" sz="1400" b="1">
                <a:solidFill>
                  <a:srgbClr val="395A64"/>
                </a:solidFill>
              </a:rPr>
              <a:t>(</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Lease contracts </a:t>
            </a:r>
          </a:p>
        </p:txBody>
      </p:sp>
      <p:sp>
        <p:nvSpPr>
          <p:cNvPr id="730129" name="Rectangle 17"/>
          <p:cNvSpPr>
            <a:spLocks noChangeArrowheads="1"/>
          </p:cNvSpPr>
          <p:nvPr/>
        </p:nvSpPr>
        <p:spPr bwMode="auto">
          <a:xfrm>
            <a:off x="6172200" y="4648200"/>
            <a:ext cx="2667000" cy="1249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Build, own, operate and transfer of ownership</a:t>
            </a:r>
            <a:r>
              <a:rPr lang="ar-EG" sz="1400" b="1">
                <a:solidFill>
                  <a:srgbClr val="395A64"/>
                </a:solidFill>
              </a:rPr>
              <a:t> </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Build, own and operate (privatization)</a:t>
            </a:r>
          </a:p>
        </p:txBody>
      </p:sp>
      <p:sp>
        <p:nvSpPr>
          <p:cNvPr id="730130" name="Line 18"/>
          <p:cNvSpPr>
            <a:spLocks noChangeShapeType="1"/>
          </p:cNvSpPr>
          <p:nvPr/>
        </p:nvSpPr>
        <p:spPr bwMode="auto">
          <a:xfrm>
            <a:off x="1371600" y="2743200"/>
            <a:ext cx="3048000" cy="0"/>
          </a:xfrm>
          <a:prstGeom prst="line">
            <a:avLst/>
          </a:prstGeom>
          <a:noFill/>
          <a:ln w="2857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b="1" dirty="0">
              <a:solidFill>
                <a:srgbClr val="EAEAEA"/>
              </a:solidFill>
              <a:cs typeface="Simplified Arabic" pitchFamily="2" charset="-78"/>
            </a:endParaRPr>
          </a:p>
        </p:txBody>
      </p:sp>
      <p:sp>
        <p:nvSpPr>
          <p:cNvPr id="730132" name="Rectangle 20"/>
          <p:cNvSpPr>
            <a:spLocks noChangeArrowheads="1"/>
          </p:cNvSpPr>
          <p:nvPr/>
        </p:nvSpPr>
        <p:spPr bwMode="auto">
          <a:xfrm>
            <a:off x="3200400" y="4800600"/>
            <a:ext cx="27432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cs typeface="Simplified Arabic" pitchFamily="2" charset="-78"/>
              </a:rPr>
              <a:t>Public utility obligation </a:t>
            </a:r>
            <a:r>
              <a:rPr lang="ar-EG" sz="1400" b="1">
                <a:solidFill>
                  <a:srgbClr val="395A64"/>
                </a:solidFill>
                <a:cs typeface="Simplified Arabic" pitchFamily="2" charset="-78"/>
              </a:rPr>
              <a:t/>
            </a:r>
            <a:br>
              <a:rPr lang="ar-EG" sz="1400" b="1">
                <a:solidFill>
                  <a:srgbClr val="395A64"/>
                </a:solidFill>
                <a:cs typeface="Simplified Arabic" pitchFamily="2" charset="-78"/>
              </a:rPr>
            </a:br>
            <a:endParaRPr lang="en-US" sz="1400" b="1" dirty="0">
              <a:solidFill>
                <a:srgbClr val="395A64"/>
              </a:solidFill>
              <a:cs typeface="Simplified Arabic" pitchFamily="2" charset="-78"/>
            </a:endParaRPr>
          </a:p>
        </p:txBody>
      </p:sp>
      <p:sp>
        <p:nvSpPr>
          <p:cNvPr id="730133" name="Rectangle 21"/>
          <p:cNvSpPr>
            <a:spLocks noChangeArrowheads="1"/>
          </p:cNvSpPr>
          <p:nvPr/>
        </p:nvSpPr>
        <p:spPr bwMode="auto">
          <a:xfrm>
            <a:off x="228600" y="4724400"/>
            <a:ext cx="2971800" cy="1249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Service contracts</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Management contracts (Maintenance and operation</a:t>
            </a:r>
            <a:r>
              <a:rPr lang="ar-EG" sz="1400" b="1">
                <a:solidFill>
                  <a:srgbClr val="395A64"/>
                </a:solidFill>
              </a:rPr>
              <a:t>(</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Lease contracts </a:t>
            </a:r>
          </a:p>
        </p:txBody>
      </p:sp>
      <p:sp>
        <p:nvSpPr>
          <p:cNvPr id="730134" name="Rectangle 22"/>
          <p:cNvSpPr>
            <a:spLocks noChangeArrowheads="1"/>
          </p:cNvSpPr>
          <p:nvPr/>
        </p:nvSpPr>
        <p:spPr bwMode="auto">
          <a:xfrm>
            <a:off x="6172200" y="4648200"/>
            <a:ext cx="2667000" cy="1249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Build, own, operate and transfer of ownership</a:t>
            </a:r>
            <a:r>
              <a:rPr lang="ar-EG" sz="1400" b="1" dirty="0">
                <a:solidFill>
                  <a:srgbClr val="395A64"/>
                </a:solidFill>
              </a:rPr>
              <a:t> </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Build, own and operate </a:t>
            </a:r>
            <a:r>
              <a:rPr lang="en-US" sz="1400" b="1" dirty="0" smtClean="0">
                <a:solidFill>
                  <a:srgbClr val="395A64"/>
                </a:solidFill>
              </a:rPr>
              <a:t>(privatization</a:t>
            </a:r>
            <a:r>
              <a:rPr lang="en-US" sz="1400" b="1" dirty="0">
                <a:solidFill>
                  <a:srgbClr val="395A64"/>
                </a:solidFill>
              </a:rPr>
              <a:t>)</a:t>
            </a:r>
          </a:p>
        </p:txBody>
      </p:sp>
      <p:sp>
        <p:nvSpPr>
          <p:cNvPr id="730135" name="Rectangle 23"/>
          <p:cNvSpPr>
            <a:spLocks noChangeArrowheads="1"/>
          </p:cNvSpPr>
          <p:nvPr/>
        </p:nvSpPr>
        <p:spPr bwMode="auto">
          <a:xfrm>
            <a:off x="3200400" y="4800600"/>
            <a:ext cx="27432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cs typeface="Simplified Arabic" pitchFamily="2" charset="-78"/>
              </a:rPr>
              <a:t>Public utility obligation </a:t>
            </a:r>
            <a:r>
              <a:rPr lang="ar-EG" sz="1400" b="1">
                <a:solidFill>
                  <a:srgbClr val="395A64"/>
                </a:solidFill>
                <a:cs typeface="Simplified Arabic" pitchFamily="2" charset="-78"/>
              </a:rPr>
              <a:t/>
            </a:r>
            <a:br>
              <a:rPr lang="ar-EG" sz="1400" b="1">
                <a:solidFill>
                  <a:srgbClr val="395A64"/>
                </a:solidFill>
                <a:cs typeface="Simplified Arabic" pitchFamily="2" charset="-78"/>
              </a:rPr>
            </a:br>
            <a:endParaRPr lang="en-US" sz="1400" b="1" dirty="0">
              <a:solidFill>
                <a:srgbClr val="395A64"/>
              </a:solidFill>
              <a:cs typeface="Simplified Arabic" pitchFamily="2" charset="-78"/>
            </a:endParaRPr>
          </a:p>
        </p:txBody>
      </p:sp>
      <p:sp>
        <p:nvSpPr>
          <p:cNvPr id="730136" name="Rectangle 24"/>
          <p:cNvSpPr>
            <a:spLocks noChangeArrowheads="1"/>
          </p:cNvSpPr>
          <p:nvPr/>
        </p:nvSpPr>
        <p:spPr bwMode="auto">
          <a:xfrm>
            <a:off x="228600" y="4724400"/>
            <a:ext cx="2971800" cy="1249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Service </a:t>
            </a:r>
            <a:r>
              <a:rPr lang="en-US" sz="1400" b="1" dirty="0" smtClean="0">
                <a:solidFill>
                  <a:srgbClr val="395A64"/>
                </a:solidFill>
              </a:rPr>
              <a:t>contracts</a:t>
            </a:r>
            <a:endParaRPr lang="en-US" sz="1400" b="1" dirty="0">
              <a:solidFill>
                <a:srgbClr val="395A64"/>
              </a:solidFill>
            </a:endParaRP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Management contracts (Maintenance and operation</a:t>
            </a:r>
            <a:r>
              <a:rPr lang="ar-EG" sz="1400" b="1" dirty="0">
                <a:solidFill>
                  <a:srgbClr val="395A64"/>
                </a:solidFill>
              </a:rPr>
              <a:t>(</a:t>
            </a:r>
          </a:p>
          <a:p>
            <a:pPr marL="266700" indent="-266700" fontAlgn="base">
              <a:lnSpc>
                <a:spcPct val="110000"/>
              </a:lnSpc>
              <a:spcBef>
                <a:spcPct val="20000"/>
              </a:spcBef>
              <a:spcAft>
                <a:spcPct val="0"/>
              </a:spcAft>
              <a:buClr>
                <a:srgbClr val="D5C89F"/>
              </a:buClr>
              <a:buFont typeface="Wingdings" pitchFamily="2" charset="2"/>
              <a:buBlip>
                <a:blip r:embed="rId3"/>
              </a:buBlip>
            </a:pPr>
            <a:r>
              <a:rPr lang="en-US" sz="1400" b="1" dirty="0">
                <a:solidFill>
                  <a:srgbClr val="395A64"/>
                </a:solidFill>
              </a:rPr>
              <a:t>Lease contracts </a:t>
            </a:r>
          </a:p>
        </p:txBody>
      </p:sp>
    </p:spTree>
    <p:extLst>
      <p:ext uri="{BB962C8B-B14F-4D97-AF65-F5344CB8AC3E}">
        <p14:creationId xmlns:p14="http://schemas.microsoft.com/office/powerpoint/2010/main" xmlns="" val="2375515925"/>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2"/>
          <p:cNvSpPr>
            <a:spLocks noGrp="1"/>
          </p:cNvSpPr>
          <p:nvPr>
            <p:ph type="sldNum" sz="quarter" idx="4294967295"/>
          </p:nvPr>
        </p:nvSpPr>
        <p:spPr>
          <a:xfrm>
            <a:off x="6553200" y="6356350"/>
            <a:ext cx="2133600" cy="365125"/>
          </a:xfrm>
          <a:prstGeom prst="rect">
            <a:avLst/>
          </a:prstGeom>
        </p:spPr>
        <p:txBody>
          <a:bodyPr/>
          <a:lstStyle/>
          <a:p>
            <a:fld id="{D6787BB3-12A4-41A7-8185-0F751446353F}" type="slidenum">
              <a:rPr lang="ar-SA"/>
              <a:pPr/>
              <a:t>6</a:t>
            </a:fld>
            <a:endParaRPr lang="en-US" dirty="0"/>
          </a:p>
        </p:txBody>
      </p:sp>
      <p:graphicFrame>
        <p:nvGraphicFramePr>
          <p:cNvPr id="732517" name="Group 357"/>
          <p:cNvGraphicFramePr>
            <a:graphicFrameLocks noGrp="1"/>
          </p:cNvGraphicFramePr>
          <p:nvPr>
            <p:ph idx="4294967295"/>
            <p:extLst>
              <p:ext uri="{D42A27DB-BD31-4B8C-83A1-F6EECF244321}">
                <p14:modId xmlns:p14="http://schemas.microsoft.com/office/powerpoint/2010/main" xmlns="" val="2961301026"/>
              </p:ext>
            </p:extLst>
          </p:nvPr>
        </p:nvGraphicFramePr>
        <p:xfrm>
          <a:off x="228600" y="685800"/>
          <a:ext cx="8763000" cy="5389632"/>
        </p:xfrm>
        <a:graphic>
          <a:graphicData uri="http://schemas.openxmlformats.org/drawingml/2006/table">
            <a:tbl>
              <a:tblPr rtl="1"/>
              <a:tblGrid>
                <a:gridCol w="1379720"/>
                <a:gridCol w="1379720"/>
                <a:gridCol w="1428188"/>
                <a:gridCol w="1492812"/>
                <a:gridCol w="1376489"/>
                <a:gridCol w="1706071"/>
              </a:tblGrid>
              <a:tr h="848455">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Timeframe of partnership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Commercial risks</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capital Investment</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Maintenance and operation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Ownership of project assets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PPP</a:t>
                      </a:r>
                    </a:p>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Mechanism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2">
                        <a:lumMod val="60000"/>
                        <a:lumOff val="40000"/>
                      </a:schemeClr>
                    </a:solidFill>
                  </a:tcPr>
                </a:tc>
              </a:tr>
              <a:tr h="863127">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1</a:t>
                      </a:r>
                      <a:r>
                        <a:rPr kumimoji="0" lang="ar-SA" sz="1600" b="1" i="0" u="none" strike="noStrike" cap="none" normalizeH="0" baseline="0" smtClean="0">
                          <a:ln>
                            <a:noFill/>
                          </a:ln>
                          <a:solidFill>
                            <a:srgbClr val="FFFFFF"/>
                          </a:solidFill>
                          <a:effectLst/>
                          <a:latin typeface="+mn-lt"/>
                          <a:cs typeface="Arial" charset="0"/>
                        </a:rPr>
                        <a:t> - </a:t>
                      </a:r>
                      <a:r>
                        <a:rPr kumimoji="0" lang="en-US" sz="1600" b="1" i="0" u="none" strike="noStrike" cap="none" normalizeH="0" baseline="0" dirty="0" smtClean="0">
                          <a:ln>
                            <a:noFill/>
                          </a:ln>
                          <a:solidFill>
                            <a:srgbClr val="FFFFFF"/>
                          </a:solidFill>
                          <a:effectLst/>
                          <a:latin typeface="+mn-lt"/>
                          <a:cs typeface="Arial" charset="0"/>
                        </a:rPr>
                        <a:t>2</a:t>
                      </a:r>
                      <a:r>
                        <a:rPr kumimoji="0" lang="ar-SA" sz="1600" b="1" i="0" u="none" strike="noStrike" cap="none" normalizeH="0" baseline="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years</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 and private sector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Service and management contracts</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5C89F"/>
                    </a:solidFill>
                  </a:tcPr>
                </a:tc>
              </a:tr>
              <a:tr h="1107817">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8</a:t>
                      </a:r>
                      <a:r>
                        <a:rPr kumimoji="0" lang="ar-SA" sz="1600" b="1" i="0" u="none" strike="noStrike" cap="none" normalizeH="0" baseline="0" dirty="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 </a:t>
                      </a:r>
                      <a:r>
                        <a:rPr kumimoji="0" lang="ar-SA" sz="1600" b="1" i="0" u="none" strike="noStrike" cap="none" normalizeH="0" baseline="0" dirty="0" smtClean="0">
                          <a:ln>
                            <a:noFill/>
                          </a:ln>
                          <a:solidFill>
                            <a:srgbClr val="FFFFFF"/>
                          </a:solidFill>
                          <a:effectLst/>
                          <a:latin typeface="+mn-lt"/>
                          <a:cs typeface="Arial" charset="0"/>
                        </a:rPr>
                        <a:t>-</a:t>
                      </a:r>
                      <a:r>
                        <a:rPr kumimoji="0" lang="en-US" sz="1600" b="1" i="0" u="none" strike="noStrike" cap="none" normalizeH="0" baseline="0" dirty="0" smtClean="0">
                          <a:ln>
                            <a:noFill/>
                          </a:ln>
                          <a:solidFill>
                            <a:srgbClr val="FFFFFF"/>
                          </a:solidFill>
                          <a:effectLst/>
                          <a:latin typeface="+mn-lt"/>
                          <a:cs typeface="Arial" charset="0"/>
                        </a:rPr>
                        <a:t> 15</a:t>
                      </a:r>
                      <a:r>
                        <a:rPr kumimoji="0" lang="ar-SA" sz="1600" b="1" i="0" u="none" strike="noStrike" cap="none" normalizeH="0" baseline="0" dirty="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years</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 and 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Lease contracts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5C89F"/>
                    </a:solidFill>
                  </a:tcPr>
                </a:tc>
              </a:tr>
              <a:tr h="589092">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20</a:t>
                      </a:r>
                      <a:r>
                        <a:rPr kumimoji="0" lang="ar-SA" sz="1600" b="1" i="0" u="none" strike="noStrike" cap="none" normalizeH="0" baseline="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 </a:t>
                      </a:r>
                      <a:r>
                        <a:rPr kumimoji="0" lang="ar-SA" sz="1600" b="1" i="0" u="none" strike="noStrike" cap="none" normalizeH="0" baseline="0" smtClean="0">
                          <a:ln>
                            <a:noFill/>
                          </a:ln>
                          <a:solidFill>
                            <a:srgbClr val="FFFFFF"/>
                          </a:solidFill>
                          <a:effectLst/>
                          <a:latin typeface="+mn-lt"/>
                          <a:cs typeface="Arial" charset="0"/>
                        </a:rPr>
                        <a:t>-</a:t>
                      </a:r>
                      <a:r>
                        <a:rPr kumimoji="0" lang="en-US" sz="1600" b="1" i="0" u="none" strike="noStrike" cap="none" normalizeH="0" baseline="0" dirty="0" smtClean="0">
                          <a:ln>
                            <a:noFill/>
                          </a:ln>
                          <a:solidFill>
                            <a:srgbClr val="FFFFFF"/>
                          </a:solidFill>
                          <a:effectLst/>
                          <a:latin typeface="+mn-lt"/>
                          <a:cs typeface="Arial" charset="0"/>
                        </a:rPr>
                        <a:t> 30 </a:t>
                      </a:r>
                      <a:r>
                        <a:rPr kumimoji="0" lang="ar-SA" sz="1600" b="1" i="0" u="none" strike="noStrike" cap="none" normalizeH="0" baseline="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years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Public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Concession contracts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5C89F"/>
                    </a:solidFill>
                  </a:tcPr>
                </a:tc>
              </a:tr>
              <a:tr h="1107817">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20 </a:t>
                      </a:r>
                      <a:r>
                        <a:rPr kumimoji="0" lang="ar-SA" sz="1600" b="1" i="0" u="none" strike="noStrike" cap="none" normalizeH="0" baseline="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 30 </a:t>
                      </a:r>
                      <a:r>
                        <a:rPr kumimoji="0" lang="ar-SA" sz="1600" b="1" i="0" u="none" strike="noStrike" cap="none" normalizeH="0" baseline="0" smtClean="0">
                          <a:ln>
                            <a:noFill/>
                          </a:ln>
                          <a:solidFill>
                            <a:srgbClr val="FFFFFF"/>
                          </a:solidFill>
                          <a:effectLst/>
                          <a:latin typeface="+mn-lt"/>
                          <a:cs typeface="Arial" charset="0"/>
                        </a:rPr>
                        <a:t> </a:t>
                      </a:r>
                      <a:r>
                        <a:rPr kumimoji="0" lang="en-US" sz="1600" b="1" i="0" u="none" strike="noStrike" cap="none" normalizeH="0" baseline="0" dirty="0" smtClean="0">
                          <a:ln>
                            <a:noFill/>
                          </a:ln>
                          <a:solidFill>
                            <a:srgbClr val="FFFFFF"/>
                          </a:solidFill>
                          <a:effectLst/>
                          <a:latin typeface="+mn-lt"/>
                          <a:cs typeface="Arial" charset="0"/>
                        </a:rPr>
                        <a:t>years </a:t>
                      </a:r>
                    </a:p>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endParaRPr kumimoji="0" lang="en-US" sz="1600" b="1" i="0" u="none" strike="noStrike" cap="none" normalizeH="0" baseline="0" dirty="0" smtClean="0">
                        <a:ln>
                          <a:noFill/>
                        </a:ln>
                        <a:solidFill>
                          <a:srgbClr val="FFFFFF"/>
                        </a:solidFill>
                        <a:effectLst/>
                        <a:latin typeface="+mn-lt"/>
                        <a:cs typeface="Arial" charset="0"/>
                      </a:endParaRP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 then public sector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Build, own, operate and finance</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5C89F"/>
                    </a:solidFill>
                  </a:tcPr>
                </a:tc>
              </a:tr>
              <a:tr h="589092">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endParaRPr kumimoji="0" lang="en-US" sz="1600" b="1" i="0" u="none" strike="noStrike" cap="none" normalizeH="0" baseline="0" dirty="0" smtClean="0">
                        <a:ln>
                          <a:noFill/>
                        </a:ln>
                        <a:solidFill>
                          <a:srgbClr val="FFFFFF"/>
                        </a:solidFill>
                        <a:effectLst/>
                        <a:latin typeface="+mn-lt"/>
                        <a:cs typeface="Arial" charset="0"/>
                      </a:endParaRP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FFFFFF"/>
                          </a:solidFill>
                          <a:effectLst/>
                          <a:latin typeface="+mn-lt"/>
                          <a:cs typeface="Arial" charset="0"/>
                        </a:rPr>
                        <a:t>Private sector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95A64"/>
                    </a:solidFill>
                  </a:tcPr>
                </a:tc>
                <a:tc>
                  <a:txBody>
                    <a:bodyPr/>
                    <a:lstStyle/>
                    <a:p>
                      <a:pPr marL="0" marR="0" lvl="0" indent="0" algn="l" defTabSz="914400" rtl="0" eaLnBrk="1" fontAlgn="base" latinLnBrk="0" hangingPunct="1">
                        <a:lnSpc>
                          <a:spcPct val="110000"/>
                        </a:lnSpc>
                        <a:spcBef>
                          <a:spcPct val="20000"/>
                        </a:spcBef>
                        <a:spcAft>
                          <a:spcPct val="0"/>
                        </a:spcAft>
                        <a:buClr>
                          <a:srgbClr val="D5C89F"/>
                        </a:buClr>
                        <a:buSzTx/>
                        <a:buFont typeface="Wingdings" pitchFamily="2" charset="2"/>
                        <a:buNone/>
                        <a:tabLst/>
                      </a:pPr>
                      <a:r>
                        <a:rPr kumimoji="0" lang="en-US" sz="1600" b="1" i="0" u="none" strike="noStrike" cap="none" normalizeH="0" baseline="0" dirty="0" smtClean="0">
                          <a:ln>
                            <a:noFill/>
                          </a:ln>
                          <a:solidFill>
                            <a:srgbClr val="000000"/>
                          </a:solidFill>
                          <a:effectLst/>
                          <a:latin typeface="+mn-lt"/>
                          <a:cs typeface="Arial" charset="0"/>
                        </a:rPr>
                        <a:t>Privatization* </a:t>
                      </a:r>
                    </a:p>
                  </a:txBody>
                  <a:tcPr marL="90000" marR="90000" marT="46800" marB="4680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5C89F"/>
                    </a:solidFill>
                  </a:tcPr>
                </a:tc>
              </a:tr>
            </a:tbl>
          </a:graphicData>
        </a:graphic>
      </p:graphicFrame>
      <p:sp>
        <p:nvSpPr>
          <p:cNvPr id="732371" name="Rectangle 211"/>
          <p:cNvSpPr>
            <a:spLocks noChangeArrowheads="1"/>
          </p:cNvSpPr>
          <p:nvPr/>
        </p:nvSpPr>
        <p:spPr bwMode="auto">
          <a:xfrm>
            <a:off x="438150" y="76200"/>
            <a:ext cx="7791450" cy="762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nchorCtr="1"/>
          <a:lstStyle/>
          <a:p>
            <a:pPr algn="ctr" fontAlgn="base">
              <a:spcBef>
                <a:spcPct val="0"/>
              </a:spcBef>
              <a:spcAft>
                <a:spcPct val="0"/>
              </a:spcAft>
            </a:pPr>
            <a:r>
              <a:rPr lang="en-US" sz="2800" b="1" dirty="0">
                <a:effectLst>
                  <a:outerShdw blurRad="63500" dist="38100" dir="5400000" algn="t" rotWithShape="0">
                    <a:prstClr val="black">
                      <a:alpha val="25000"/>
                    </a:prstClr>
                  </a:outerShdw>
                </a:effectLst>
                <a:ea typeface="+mj-ea"/>
                <a:cs typeface="+mj-cs"/>
              </a:rPr>
              <a:t>Forms and Types of </a:t>
            </a:r>
            <a:r>
              <a:rPr lang="en-US" sz="2800" b="1" dirty="0" smtClean="0">
                <a:effectLst>
                  <a:outerShdw blurRad="63500" dist="38100" dir="5400000" algn="t" rotWithShape="0">
                    <a:prstClr val="black">
                      <a:alpha val="25000"/>
                    </a:prstClr>
                  </a:outerShdw>
                </a:effectLst>
                <a:ea typeface="+mj-ea"/>
                <a:cs typeface="+mj-cs"/>
              </a:rPr>
              <a:t>PPPs</a:t>
            </a:r>
            <a:r>
              <a:rPr lang="ar-BH" sz="2800" b="1" dirty="0" smtClean="0">
                <a:effectLst>
                  <a:outerShdw blurRad="63500" dist="38100" dir="5400000" algn="t" rotWithShape="0">
                    <a:prstClr val="black">
                      <a:alpha val="25000"/>
                    </a:prstClr>
                  </a:outerShdw>
                </a:effectLst>
                <a:ea typeface="+mj-ea"/>
                <a:cs typeface="+mj-cs"/>
              </a:rPr>
              <a:t> </a:t>
            </a:r>
            <a:r>
              <a:rPr lang="en-US" sz="2000" b="1" dirty="0" smtClean="0">
                <a:solidFill>
                  <a:srgbClr val="C00000"/>
                </a:solidFill>
                <a:cs typeface="Times New Roman" pitchFamily="18" charset="0"/>
              </a:rPr>
              <a:t>(Cont’d</a:t>
            </a:r>
            <a:r>
              <a:rPr lang="en-US" sz="2000" b="1" dirty="0">
                <a:solidFill>
                  <a:srgbClr val="C00000"/>
                </a:solidFill>
                <a:cs typeface="Times New Roman" pitchFamily="18" charset="0"/>
              </a:rPr>
              <a:t>)</a:t>
            </a:r>
          </a:p>
        </p:txBody>
      </p:sp>
    </p:spTree>
    <p:extLst>
      <p:ext uri="{BB962C8B-B14F-4D97-AF65-F5344CB8AC3E}">
        <p14:creationId xmlns:p14="http://schemas.microsoft.com/office/powerpoint/2010/main" xmlns="" val="3615769125"/>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4" y="228600"/>
            <a:ext cx="9144000" cy="842963"/>
          </a:xfrm>
        </p:spPr>
        <p:txBody>
          <a:bodyPr>
            <a:noAutofit/>
          </a:bodyPr>
          <a:lstStyle/>
          <a:p>
            <a:r>
              <a:rPr lang="en-US" sz="3600" b="1" dirty="0" smtClean="0">
                <a:solidFill>
                  <a:prstClr val="black"/>
                </a:solidFill>
              </a:rPr>
              <a:t>Governing Rules for successful </a:t>
            </a:r>
            <a:br>
              <a:rPr lang="en-US" sz="3600" b="1" dirty="0" smtClean="0">
                <a:solidFill>
                  <a:prstClr val="black"/>
                </a:solidFill>
              </a:rPr>
            </a:br>
            <a:r>
              <a:rPr lang="en-US" sz="3600" b="1" dirty="0" smtClean="0">
                <a:solidFill>
                  <a:prstClr val="black"/>
                </a:solidFill>
              </a:rPr>
              <a:t>PPP Contracts</a:t>
            </a:r>
            <a:endParaRPr lang="en-US" sz="3600" dirty="0"/>
          </a:p>
        </p:txBody>
      </p:sp>
      <p:sp>
        <p:nvSpPr>
          <p:cNvPr id="3" name="Content Placeholder 2"/>
          <p:cNvSpPr>
            <a:spLocks noGrp="1"/>
          </p:cNvSpPr>
          <p:nvPr>
            <p:ph idx="1"/>
          </p:nvPr>
        </p:nvSpPr>
        <p:spPr>
          <a:xfrm>
            <a:off x="228600" y="1600200"/>
            <a:ext cx="8686800" cy="4525963"/>
          </a:xfrm>
        </p:spPr>
        <p:txBody>
          <a:bodyPr/>
          <a:lstStyle/>
          <a:p>
            <a:r>
              <a:rPr lang="en-US" sz="2600" b="0" dirty="0">
                <a:solidFill>
                  <a:schemeClr val="tx1"/>
                </a:solidFill>
              </a:rPr>
              <a:t>PPP contracts typically allocate each risk to the party that can best manage and handle it.</a:t>
            </a:r>
          </a:p>
          <a:p>
            <a:endParaRPr lang="en-US" sz="2600" b="0" dirty="0"/>
          </a:p>
          <a:p>
            <a:r>
              <a:rPr lang="en-US" sz="2600" b="0" dirty="0">
                <a:solidFill>
                  <a:schemeClr val="tx1"/>
                </a:solidFill>
              </a:rPr>
              <a:t>Risk transfer to the private party is not a </a:t>
            </a:r>
            <a:r>
              <a:rPr lang="en-US" sz="2600" b="0" dirty="0" smtClean="0">
                <a:solidFill>
                  <a:schemeClr val="tx1"/>
                </a:solidFill>
              </a:rPr>
              <a:t>goal</a:t>
            </a:r>
          </a:p>
          <a:p>
            <a:pPr marL="0" indent="0">
              <a:buNone/>
            </a:pPr>
            <a:r>
              <a:rPr lang="en-US" b="0" dirty="0" smtClean="0">
                <a:solidFill>
                  <a:srgbClr val="C00000"/>
                </a:solidFill>
              </a:rPr>
              <a:t>but </a:t>
            </a:r>
            <a:r>
              <a:rPr lang="en-US" b="0" dirty="0">
                <a:solidFill>
                  <a:srgbClr val="C00000"/>
                </a:solidFill>
              </a:rPr>
              <a:t>is instrumental for full </a:t>
            </a:r>
            <a:r>
              <a:rPr lang="en-US" dirty="0" smtClean="0">
                <a:solidFill>
                  <a:srgbClr val="C00000"/>
                </a:solidFill>
              </a:rPr>
              <a:t>transfer of  management responsibility </a:t>
            </a:r>
            <a:r>
              <a:rPr lang="en-US" b="0" dirty="0">
                <a:solidFill>
                  <a:srgbClr val="C00000"/>
                </a:solidFill>
              </a:rPr>
              <a:t>and for the </a:t>
            </a:r>
            <a:r>
              <a:rPr lang="en-US" dirty="0">
                <a:solidFill>
                  <a:srgbClr val="C00000"/>
                </a:solidFill>
              </a:rPr>
              <a:t>alignment of private interests with the public interest.</a:t>
            </a:r>
          </a:p>
          <a:p>
            <a:pPr marL="0" indent="0">
              <a:buNone/>
            </a:pPr>
            <a:endParaRPr lang="en-US" dirty="0">
              <a:solidFill>
                <a:srgbClr val="C00000"/>
              </a:solidFill>
            </a:endParaRPr>
          </a:p>
        </p:txBody>
      </p:sp>
    </p:spTree>
    <p:extLst>
      <p:ext uri="{BB962C8B-B14F-4D97-AF65-F5344CB8AC3E}">
        <p14:creationId xmlns:p14="http://schemas.microsoft.com/office/powerpoint/2010/main" xmlns="" val="8439242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Risk allocation </a:t>
            </a:r>
            <a:endParaRPr lang="en-US" sz="3600" dirty="0">
              <a:solidFill>
                <a:schemeClr val="tx1"/>
              </a:solidFill>
            </a:endParaRPr>
          </a:p>
        </p:txBody>
      </p:sp>
      <p:sp>
        <p:nvSpPr>
          <p:cNvPr id="3" name="Content Placeholder 2"/>
          <p:cNvSpPr>
            <a:spLocks noGrp="1"/>
          </p:cNvSpPr>
          <p:nvPr>
            <p:ph idx="1"/>
          </p:nvPr>
        </p:nvSpPr>
        <p:spPr>
          <a:xfrm>
            <a:off x="304800" y="990600"/>
            <a:ext cx="8559800" cy="4878388"/>
          </a:xfrm>
        </p:spPr>
        <p:txBody>
          <a:bodyPr>
            <a:normAutofit lnSpcReduction="10000"/>
          </a:bodyPr>
          <a:lstStyle/>
          <a:p>
            <a:r>
              <a:rPr lang="en-US" b="0" dirty="0" smtClean="0">
                <a:solidFill>
                  <a:schemeClr val="tx1"/>
                </a:solidFill>
              </a:rPr>
              <a:t>Commercial risks</a:t>
            </a:r>
          </a:p>
          <a:p>
            <a:r>
              <a:rPr lang="en-US" b="0" dirty="0" smtClean="0">
                <a:solidFill>
                  <a:schemeClr val="tx1"/>
                </a:solidFill>
              </a:rPr>
              <a:t>Performance/Technical risks</a:t>
            </a:r>
          </a:p>
          <a:p>
            <a:r>
              <a:rPr lang="en-US" b="0" dirty="0" smtClean="0">
                <a:solidFill>
                  <a:schemeClr val="tx1"/>
                </a:solidFill>
              </a:rPr>
              <a:t>Operation risks </a:t>
            </a:r>
          </a:p>
          <a:p>
            <a:r>
              <a:rPr lang="en-US" b="0" dirty="0" smtClean="0">
                <a:solidFill>
                  <a:schemeClr val="tx1"/>
                </a:solidFill>
              </a:rPr>
              <a:t>Market risk</a:t>
            </a:r>
          </a:p>
          <a:p>
            <a:r>
              <a:rPr lang="en-US" b="0" dirty="0" smtClean="0">
                <a:solidFill>
                  <a:schemeClr val="tx1"/>
                </a:solidFill>
              </a:rPr>
              <a:t>Financial risks</a:t>
            </a:r>
          </a:p>
          <a:p>
            <a:r>
              <a:rPr lang="en-US" b="0" dirty="0" smtClean="0">
                <a:solidFill>
                  <a:schemeClr val="tx1"/>
                </a:solidFill>
              </a:rPr>
              <a:t>Regulatory risks</a:t>
            </a:r>
          </a:p>
          <a:p>
            <a:r>
              <a:rPr lang="en-US" b="0" dirty="0" smtClean="0">
                <a:solidFill>
                  <a:schemeClr val="tx1"/>
                </a:solidFill>
              </a:rPr>
              <a:t>Political risks </a:t>
            </a:r>
          </a:p>
          <a:p>
            <a:r>
              <a:rPr lang="en-US" b="0" dirty="0" smtClean="0">
                <a:solidFill>
                  <a:schemeClr val="tx1"/>
                </a:solidFill>
              </a:rPr>
              <a:t>Economic risks</a:t>
            </a:r>
            <a:endParaRPr lang="en-US" b="0" dirty="0">
              <a:solidFill>
                <a:schemeClr val="tx1"/>
              </a:solidFill>
            </a:endParaRPr>
          </a:p>
        </p:txBody>
      </p:sp>
    </p:spTree>
    <p:extLst>
      <p:ext uri="{BB962C8B-B14F-4D97-AF65-F5344CB8AC3E}">
        <p14:creationId xmlns:p14="http://schemas.microsoft.com/office/powerpoint/2010/main" xmlns="" val="3392833296"/>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04"/>
            <a:ext cx="8229600" cy="1143000"/>
          </a:xfrm>
        </p:spPr>
        <p:txBody>
          <a:bodyPr>
            <a:normAutofit/>
          </a:bodyPr>
          <a:lstStyle/>
          <a:p>
            <a:r>
              <a:rPr lang="en-US" sz="3600" dirty="0" smtClean="0"/>
              <a:t> </a:t>
            </a:r>
            <a:r>
              <a:rPr lang="en-US" sz="3600" b="1" dirty="0" smtClean="0">
                <a:solidFill>
                  <a:schemeClr val="tx1"/>
                </a:solidFill>
              </a:rPr>
              <a:t>PPP for Public Benefit</a:t>
            </a:r>
            <a:endParaRPr lang="en-US" sz="3600" b="1" dirty="0">
              <a:solidFill>
                <a:schemeClr val="tx1"/>
              </a:solidFill>
            </a:endParaRPr>
          </a:p>
        </p:txBody>
      </p:sp>
      <p:sp>
        <p:nvSpPr>
          <p:cNvPr id="3" name="Content Placeholder 2"/>
          <p:cNvSpPr>
            <a:spLocks noGrp="1"/>
          </p:cNvSpPr>
          <p:nvPr>
            <p:ph idx="1"/>
          </p:nvPr>
        </p:nvSpPr>
        <p:spPr>
          <a:xfrm>
            <a:off x="304800" y="1143000"/>
            <a:ext cx="8610600" cy="5364163"/>
          </a:xfrm>
        </p:spPr>
        <p:txBody>
          <a:bodyPr>
            <a:normAutofit fontScale="55000" lnSpcReduction="20000"/>
          </a:bodyPr>
          <a:lstStyle/>
          <a:p>
            <a:pPr algn="just"/>
            <a:r>
              <a:rPr lang="en-US" sz="4700" b="0" dirty="0">
                <a:solidFill>
                  <a:schemeClr val="tx1"/>
                </a:solidFill>
              </a:rPr>
              <a:t>In </a:t>
            </a:r>
            <a:r>
              <a:rPr lang="en-US" sz="4700" b="0" dirty="0" smtClean="0">
                <a:solidFill>
                  <a:schemeClr val="tx1"/>
                </a:solidFill>
              </a:rPr>
              <a:t>PPPs, </a:t>
            </a:r>
            <a:r>
              <a:rPr lang="en-US" sz="4700" b="0" dirty="0">
                <a:solidFill>
                  <a:schemeClr val="tx1"/>
                </a:solidFill>
              </a:rPr>
              <a:t>key stakeholders will have conflicting </a:t>
            </a:r>
            <a:r>
              <a:rPr lang="en-US" sz="4700" b="0" dirty="0" smtClean="0">
                <a:solidFill>
                  <a:schemeClr val="tx1"/>
                </a:solidFill>
              </a:rPr>
              <a:t>objectives -private </a:t>
            </a:r>
            <a:r>
              <a:rPr lang="en-US" sz="4700" b="0" dirty="0">
                <a:solidFill>
                  <a:schemeClr val="tx1"/>
                </a:solidFill>
              </a:rPr>
              <a:t>parties seek to maximize </a:t>
            </a:r>
            <a:r>
              <a:rPr lang="en-US" sz="4700" dirty="0">
                <a:solidFill>
                  <a:schemeClr val="tx1"/>
                </a:solidFill>
              </a:rPr>
              <a:t>profits </a:t>
            </a:r>
            <a:r>
              <a:rPr lang="en-US" sz="4700" b="0" dirty="0">
                <a:solidFill>
                  <a:schemeClr val="tx1"/>
                </a:solidFill>
              </a:rPr>
              <a:t>while minimizing risk, whereas the government </a:t>
            </a:r>
            <a:r>
              <a:rPr lang="en-US" sz="4700" b="0" dirty="0" smtClean="0">
                <a:solidFill>
                  <a:schemeClr val="tx1"/>
                </a:solidFill>
              </a:rPr>
              <a:t>pursues improvement of access and quality of </a:t>
            </a:r>
            <a:r>
              <a:rPr lang="en-US" sz="4700" dirty="0" smtClean="0">
                <a:solidFill>
                  <a:schemeClr val="tx1"/>
                </a:solidFill>
              </a:rPr>
              <a:t>services</a:t>
            </a:r>
            <a:r>
              <a:rPr lang="en-US" sz="4700" b="0" dirty="0" smtClean="0">
                <a:solidFill>
                  <a:schemeClr val="tx1"/>
                </a:solidFill>
              </a:rPr>
              <a:t> i.e. </a:t>
            </a:r>
            <a:r>
              <a:rPr lang="en-US" sz="4700" dirty="0" smtClean="0">
                <a:solidFill>
                  <a:schemeClr val="tx1"/>
                </a:solidFill>
              </a:rPr>
              <a:t>public benefit</a:t>
            </a:r>
            <a:r>
              <a:rPr lang="en-US" sz="4700" b="0" dirty="0" smtClean="0">
                <a:solidFill>
                  <a:schemeClr val="tx1"/>
                </a:solidFill>
              </a:rPr>
              <a:t>. </a:t>
            </a:r>
          </a:p>
          <a:p>
            <a:pPr algn="just"/>
            <a:r>
              <a:rPr lang="en-US" sz="4700" b="0" dirty="0" smtClean="0">
                <a:solidFill>
                  <a:schemeClr val="tx1"/>
                </a:solidFill>
              </a:rPr>
              <a:t>Within </a:t>
            </a:r>
            <a:r>
              <a:rPr lang="en-US" sz="4700" b="0" dirty="0">
                <a:solidFill>
                  <a:schemeClr val="tx1"/>
                </a:solidFill>
              </a:rPr>
              <a:t>the government, sector agencies seek to maximize </a:t>
            </a:r>
            <a:r>
              <a:rPr lang="en-US" sz="4700" dirty="0">
                <a:solidFill>
                  <a:schemeClr val="tx1"/>
                </a:solidFill>
              </a:rPr>
              <a:t>service delivery</a:t>
            </a:r>
            <a:r>
              <a:rPr lang="en-US" sz="4700" b="0" dirty="0">
                <a:solidFill>
                  <a:schemeClr val="tx1"/>
                </a:solidFill>
              </a:rPr>
              <a:t>. This may conflict with </a:t>
            </a:r>
            <a:r>
              <a:rPr lang="en-US" sz="4700" dirty="0">
                <a:solidFill>
                  <a:schemeClr val="tx1"/>
                </a:solidFill>
              </a:rPr>
              <a:t>ministries of finance that seek to prudently manage financial obligations and risks</a:t>
            </a:r>
            <a:r>
              <a:rPr lang="en-US" sz="4700" b="0" dirty="0">
                <a:solidFill>
                  <a:schemeClr val="tx1"/>
                </a:solidFill>
              </a:rPr>
              <a:t>. </a:t>
            </a:r>
            <a:endParaRPr lang="en-US" sz="4700" b="0" dirty="0" smtClean="0">
              <a:solidFill>
                <a:schemeClr val="tx1"/>
              </a:solidFill>
            </a:endParaRPr>
          </a:p>
          <a:p>
            <a:pPr marL="914400" lvl="2" indent="0" algn="ctr">
              <a:buNone/>
            </a:pPr>
            <a:endParaRPr lang="en-US" sz="3500" dirty="0">
              <a:solidFill>
                <a:schemeClr val="tx2"/>
              </a:solidFill>
            </a:endParaRPr>
          </a:p>
          <a:p>
            <a:pPr marL="914400" lvl="2" indent="0" algn="ctr">
              <a:buNone/>
            </a:pPr>
            <a:r>
              <a:rPr lang="en-US" sz="5100" b="1" dirty="0" smtClean="0">
                <a:solidFill>
                  <a:srgbClr val="FF0000"/>
                </a:solidFill>
              </a:rPr>
              <a:t>The </a:t>
            </a:r>
            <a:r>
              <a:rPr lang="en-US" sz="5100" b="1" dirty="0">
                <a:solidFill>
                  <a:srgbClr val="FF0000"/>
                </a:solidFill>
              </a:rPr>
              <a:t>best way to address this conflict </a:t>
            </a:r>
            <a:endParaRPr lang="en-US" sz="5100" b="1" dirty="0" smtClean="0">
              <a:solidFill>
                <a:srgbClr val="FF0000"/>
              </a:solidFill>
            </a:endParaRPr>
          </a:p>
          <a:p>
            <a:pPr marL="914400" lvl="2" indent="0" algn="ctr">
              <a:buNone/>
            </a:pPr>
            <a:r>
              <a:rPr lang="en-US" sz="5100" b="1" dirty="0" smtClean="0">
                <a:solidFill>
                  <a:srgbClr val="FF0000"/>
                </a:solidFill>
              </a:rPr>
              <a:t>is </a:t>
            </a:r>
            <a:r>
              <a:rPr lang="en-US" sz="5100" b="1" dirty="0">
                <a:solidFill>
                  <a:srgbClr val="FF0000"/>
                </a:solidFill>
              </a:rPr>
              <a:t>to define the objectives </a:t>
            </a:r>
            <a:r>
              <a:rPr lang="en-US" sz="5100" b="1" dirty="0" smtClean="0">
                <a:solidFill>
                  <a:srgbClr val="FF0000"/>
                </a:solidFill>
              </a:rPr>
              <a:t> and priorities of </a:t>
            </a:r>
            <a:r>
              <a:rPr lang="en-US" sz="5100" b="1" dirty="0">
                <a:solidFill>
                  <a:srgbClr val="FF0000"/>
                </a:solidFill>
              </a:rPr>
              <a:t>the PPP </a:t>
            </a:r>
            <a:endParaRPr lang="en-US" sz="5100" b="1" dirty="0" smtClean="0">
              <a:solidFill>
                <a:srgbClr val="FF0000"/>
              </a:solidFill>
            </a:endParaRPr>
          </a:p>
          <a:p>
            <a:pPr marL="914400" lvl="2" indent="0" algn="ctr">
              <a:buNone/>
            </a:pPr>
            <a:r>
              <a:rPr lang="en-US" sz="5100" b="1" dirty="0" smtClean="0">
                <a:solidFill>
                  <a:srgbClr val="FF0000"/>
                </a:solidFill>
              </a:rPr>
              <a:t>program clearly </a:t>
            </a:r>
            <a:r>
              <a:rPr lang="en-US" sz="5100" b="1" dirty="0">
                <a:solidFill>
                  <a:srgbClr val="FF0000"/>
                </a:solidFill>
              </a:rPr>
              <a:t>and up </a:t>
            </a:r>
            <a:r>
              <a:rPr lang="en-US" sz="5100" b="1" dirty="0" smtClean="0">
                <a:solidFill>
                  <a:srgbClr val="FF0000"/>
                </a:solidFill>
              </a:rPr>
              <a:t>front</a:t>
            </a:r>
          </a:p>
          <a:p>
            <a:pPr marL="914400" lvl="2" indent="0" algn="ctr">
              <a:buNone/>
            </a:pPr>
            <a:r>
              <a:rPr lang="en-US" sz="5100" b="1" dirty="0">
                <a:solidFill>
                  <a:srgbClr val="FF0000"/>
                </a:solidFill>
              </a:rPr>
              <a:t>	</a:t>
            </a:r>
          </a:p>
          <a:p>
            <a:pPr algn="ctr"/>
            <a:endParaRPr lang="en-US" dirty="0"/>
          </a:p>
        </p:txBody>
      </p:sp>
    </p:spTree>
    <p:extLst>
      <p:ext uri="{BB962C8B-B14F-4D97-AF65-F5344CB8AC3E}">
        <p14:creationId xmlns:p14="http://schemas.microsoft.com/office/powerpoint/2010/main" xmlns="" val="382365028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sID">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VisID">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ablets">
  <a:themeElements>
    <a:clrScheme name="">
      <a:dk1>
        <a:srgbClr val="500093"/>
      </a:dk1>
      <a:lt1>
        <a:srgbClr val="FFFFFF"/>
      </a:lt1>
      <a:dk2>
        <a:srgbClr val="002595"/>
      </a:dk2>
      <a:lt2>
        <a:srgbClr val="FAFD00"/>
      </a:lt2>
      <a:accent1>
        <a:srgbClr val="500093"/>
      </a:accent1>
      <a:accent2>
        <a:srgbClr val="FE9B03"/>
      </a:accent2>
      <a:accent3>
        <a:srgbClr val="AAACC8"/>
      </a:accent3>
      <a:accent4>
        <a:srgbClr val="DADADA"/>
      </a:accent4>
      <a:accent5>
        <a:srgbClr val="B3AAC8"/>
      </a:accent5>
      <a:accent6>
        <a:srgbClr val="E68C02"/>
      </a:accent6>
      <a:hlink>
        <a:srgbClr val="618FFD"/>
      </a:hlink>
      <a:folHlink>
        <a:srgbClr val="000000"/>
      </a:folHlink>
    </a:clrScheme>
    <a:fontScheme name="2_table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rgbClr val="CC0000"/>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0819F6"/>
          </a:buClr>
          <a:buSzPct val="70000"/>
          <a:buFont typeface="Monotype Sorts" pitchFamily="80" charset="2"/>
          <a:buChar char="n"/>
          <a:tabLst/>
          <a:defRPr kumimoji="0" lang="en-US" sz="2800" b="1"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76200" cap="flat" cmpd="sng" algn="ctr">
          <a:solidFill>
            <a:srgbClr val="CC0000"/>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0819F6"/>
          </a:buClr>
          <a:buSzPct val="70000"/>
          <a:buFont typeface="Monotype Sorts" pitchFamily="80" charset="2"/>
          <a:buChar char="n"/>
          <a:tabLst/>
          <a:defRPr kumimoji="0" lang="en-US" sz="2800" b="1" i="0" u="none" strike="noStrike" cap="none" normalizeH="0" baseline="0" smtClean="0">
            <a:ln>
              <a:noFill/>
            </a:ln>
            <a:solidFill>
              <a:schemeClr val="folHlink"/>
            </a:solidFill>
            <a:effectLst/>
            <a:latin typeface="Arial" charset="0"/>
          </a:defRPr>
        </a:defPPr>
      </a:lstStyle>
    </a:lnDef>
  </a:objectDefaults>
  <a:extraClrSchemeLst>
    <a:extraClrScheme>
      <a:clrScheme name="2_tablet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table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tablet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tablet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tablet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tablet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tablet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VisID">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VisID">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VisID">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otalTime>4853</TotalTime>
  <Words>1347</Words>
  <Application>Microsoft Office PowerPoint</Application>
  <PresentationFormat>On-screen Show (4:3)</PresentationFormat>
  <Paragraphs>247</Paragraphs>
  <Slides>23</Slides>
  <Notes>5</Notes>
  <HiddenSlides>0</HiddenSlides>
  <MMClips>0</MMClips>
  <ScaleCrop>false</ScaleCrop>
  <HeadingPairs>
    <vt:vector size="4" baseType="variant">
      <vt:variant>
        <vt:lpstr>Theme</vt:lpstr>
      </vt:variant>
      <vt:variant>
        <vt:i4>12</vt:i4>
      </vt:variant>
      <vt:variant>
        <vt:lpstr>Slide Titles</vt:lpstr>
      </vt:variant>
      <vt:variant>
        <vt:i4>23</vt:i4>
      </vt:variant>
    </vt:vector>
  </HeadingPairs>
  <TitlesOfParts>
    <vt:vector size="35" baseType="lpstr">
      <vt:lpstr>VisID</vt:lpstr>
      <vt:lpstr>1_VisID</vt:lpstr>
      <vt:lpstr>2_tablets</vt:lpstr>
      <vt:lpstr>2_VisID</vt:lpstr>
      <vt:lpstr>3_VisID</vt:lpstr>
      <vt:lpstr>4_VisID</vt:lpstr>
      <vt:lpstr>master</vt:lpstr>
      <vt:lpstr>1_master</vt:lpstr>
      <vt:lpstr>2_master</vt:lpstr>
      <vt:lpstr>3_master</vt:lpstr>
      <vt:lpstr>4_master</vt:lpstr>
      <vt:lpstr>5_master</vt:lpstr>
      <vt:lpstr>  </vt:lpstr>
      <vt:lpstr> What is a Public Private Partnership (PPP)? </vt:lpstr>
      <vt:lpstr>Slide 3</vt:lpstr>
      <vt:lpstr>Slide 4</vt:lpstr>
      <vt:lpstr>Forms and Types of PPPs</vt:lpstr>
      <vt:lpstr>Slide 6</vt:lpstr>
      <vt:lpstr>Governing Rules for successful  PPP Contracts</vt:lpstr>
      <vt:lpstr>Risk allocation </vt:lpstr>
      <vt:lpstr> PPP for Public Benefit</vt:lpstr>
      <vt:lpstr>PPP Challenges</vt:lpstr>
      <vt:lpstr>PPP Possible Approaches</vt:lpstr>
      <vt:lpstr>PPP Possible Approaches</vt:lpstr>
      <vt:lpstr>PPP Possible Approaches</vt:lpstr>
      <vt:lpstr>PPP in healthcare</vt:lpstr>
      <vt:lpstr>Healthcare PPP Advantages </vt:lpstr>
      <vt:lpstr>Healthcare PPP challenges </vt:lpstr>
      <vt:lpstr>The PPP lifecycle</vt:lpstr>
      <vt:lpstr>Mitigating Risk of Corruption in PPP</vt:lpstr>
      <vt:lpstr>Mitigating Risk of Corruption in PPP</vt:lpstr>
      <vt:lpstr>Market Monopoly and PPP</vt:lpstr>
      <vt:lpstr> Countries need a secure, predictable, stable, consistent and commercially-oriented framework of law and regulation, so that PPPs can flourish</vt:lpstr>
      <vt:lpstr>Countries need a secure, predictable, stable, consistent and commercially-oriented framework of law and regulation, so that PPPs can flourish (2)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Inter-Country Meeting  Good Governance for Medicines Programme</dc:title>
  <dc:creator>Adi AL-NUSEIRAT</dc:creator>
  <cp:lastModifiedBy>menahpf</cp:lastModifiedBy>
  <cp:revision>576</cp:revision>
  <cp:lastPrinted>2016-10-13T05:41:59Z</cp:lastPrinted>
  <dcterms:created xsi:type="dcterms:W3CDTF">2006-08-16T00:00:00Z</dcterms:created>
  <dcterms:modified xsi:type="dcterms:W3CDTF">2017-11-16T08:34:26Z</dcterms:modified>
</cp:coreProperties>
</file>